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5"/>
  </p:notesMasterIdLst>
  <p:sldIdLst>
    <p:sldId id="338" r:id="rId2"/>
    <p:sldId id="315" r:id="rId3"/>
    <p:sldId id="335" r:id="rId4"/>
    <p:sldId id="317" r:id="rId5"/>
    <p:sldId id="295" r:id="rId6"/>
    <p:sldId id="318" r:id="rId7"/>
    <p:sldId id="319" r:id="rId8"/>
    <p:sldId id="294" r:id="rId9"/>
    <p:sldId id="347" r:id="rId10"/>
    <p:sldId id="290" r:id="rId11"/>
    <p:sldId id="266" r:id="rId12"/>
    <p:sldId id="344" r:id="rId13"/>
    <p:sldId id="313" r:id="rId14"/>
    <p:sldId id="314" r:id="rId15"/>
    <p:sldId id="354" r:id="rId16"/>
    <p:sldId id="320" r:id="rId17"/>
    <p:sldId id="329" r:id="rId18"/>
    <p:sldId id="353" r:id="rId19"/>
    <p:sldId id="321" r:id="rId20"/>
    <p:sldId id="322" r:id="rId21"/>
    <p:sldId id="271" r:id="rId22"/>
    <p:sldId id="272" r:id="rId23"/>
    <p:sldId id="274" r:id="rId24"/>
    <p:sldId id="276" r:id="rId25"/>
    <p:sldId id="278" r:id="rId26"/>
    <p:sldId id="280" r:id="rId27"/>
    <p:sldId id="279" r:id="rId28"/>
    <p:sldId id="273" r:id="rId29"/>
    <p:sldId id="277" r:id="rId30"/>
    <p:sldId id="333" r:id="rId31"/>
    <p:sldId id="275" r:id="rId32"/>
    <p:sldId id="355" r:id="rId33"/>
    <p:sldId id="352" r:id="rId34"/>
  </p:sldIdLst>
  <p:sldSz cx="9144000" cy="6858000" type="screen4x3"/>
  <p:notesSz cx="7086600" cy="9024938"/>
  <p:embeddedFontLst>
    <p:embeddedFont>
      <p:font typeface="Lucida Sans" panose="020B0602030504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g9D/3DvxUCVFO8wou4Gh8Rduoo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ah tsung sean" initials="cts" lastIdx="2" clrIdx="0">
    <p:extLst>
      <p:ext uri="{19B8F6BF-5375-455C-9EA6-DF929625EA0E}">
        <p15:presenceInfo xmlns:p15="http://schemas.microsoft.com/office/powerpoint/2012/main" userId="42cdf6478b6696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8AA6E0-A7EA-42CA-8692-EE16D28E9208}">
  <a:tblStyle styleId="{218AA6E0-A7EA-42CA-8692-EE16D28E9208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tcBdr/>
        <a:fill>
          <a:solidFill>
            <a:srgbClr val="CCDF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F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7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0860" cy="45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14100" y="0"/>
            <a:ext cx="3070860" cy="45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572125"/>
            <a:ext cx="3070860" cy="45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9B83-C0D2-42D5-A022-413D88E5F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19DD0-CC4E-4FD2-BE95-A7735E9DD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F2A8-7352-4C55-BA12-5ACABA50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EB4F9-F3A1-4B95-AB9E-AE4DCC35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4AACD-0AFC-4F52-8930-14E3929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D34B-A5B7-46C4-A1CA-F5A3B3D9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58890-5EA2-4848-B84A-AE5C69861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F3AB8-AA3D-405D-9A63-4BB33966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249BF-E71C-4F73-9DA6-4617DB09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720AA-9D94-4002-B8B6-1A640D08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4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E9769-FC04-452C-A25F-FB72713F2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DCE60-589C-42C0-9EE2-92939F35B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8E961-1433-4FE7-BCFA-A1BADC17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D3C98-A8DC-4E2E-ACB8-FA2D37B9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96EA1-B358-483B-A3CA-1D11C439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0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642E-0BED-46C4-839A-9A671FF5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A1D1D-19AA-435B-8837-65FF36F47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3E8DD-39F2-4CDD-B361-CBE552FD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FDBA3-6DBF-4F5A-8CCD-9BC5A1F4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4366-9454-4414-BFAD-B590C12F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A50B-AE55-4B85-8CEF-2A312C9D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1C168-3FA0-4289-95F7-7AAE1D57D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E7038-10E8-4F9E-8670-31F2F482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15AE-EAB4-4385-B70C-0BE55BC5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33E44-068A-4ACD-B072-A1A8476B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9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A6CB-9130-45C9-9857-5373DCA2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B1C5-937E-40B9-9CCE-39B0F8028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43865-1137-4C1A-9E61-4E44AF308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C8AE-C875-460C-823E-F1C0C399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A879C-0EE5-47D3-813D-04A2DFE0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752C-5DE7-4EAF-A4AA-CBD38507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3A69-FAB7-42B8-80C6-5AF4EC9E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1CE31-03E0-4B73-8977-80A23CE7E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E20FE-CB2E-4969-88B9-70AC82495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AD07C-2393-40A9-98BB-6C997DEB8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03C3B-6BF9-425E-8F81-DF0667F3A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D3FD1-8067-464E-A463-934D4A6A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474D4-7F98-497C-9ACB-E6F2F289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B7983E-60C2-4099-A2A7-830A41B4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C2C4-203E-4E65-955F-F96C6D6C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112F0-32B7-4395-B166-086426D7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F78E4-D0F5-4CC1-BC0A-9C41EB28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1924-D758-4ED5-948A-B127CFEC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A32D9-E52F-4440-A4ED-097B3FA1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67BCE-9BE5-4647-8C9C-037DC4C8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9E4C-174D-4F1D-81B6-0C8C20F1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0FE7-F416-4DB0-8A30-20734A9B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4AE2-9CF0-40CD-A930-C6CC57113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D824C-4563-4703-9910-82C0563EE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7B75-B827-4068-8A94-D8E8825C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9D60B-ED34-4867-AFBC-F6021BE7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57513-94DF-4848-BA8F-7681DFB6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6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92D9-C651-444A-8BA7-98EC3621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4EBFB-7B9C-4E18-AB0C-39C86A42F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99B41-DF74-4026-B549-17326F77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7142A-7810-4A4A-847C-1434D564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2D74A-ADAE-4702-A148-FFF7D608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5C885-7E95-412C-B452-5C7E2DCD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02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D507C-7086-4562-91F4-F7DDB33A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B4D07-A482-4D5A-BC67-E046A1AD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663F1-DA56-414C-AD3A-4373982BD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768A0-0D05-4723-8005-DB66405CD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A8F06-5D46-44B8-AA46-BD4DC3DB5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me.moe.gov.my/" TargetMode="External"/><Relationship Id="rId2" Type="http://schemas.openxmlformats.org/officeDocument/2006/relationships/hyperlink" Target="https://public.moe.gov.my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dme.moe.gov.my/" TargetMode="External"/><Relationship Id="rId2" Type="http://schemas.openxmlformats.org/officeDocument/2006/relationships/hyperlink" Target="https://public.moe.gov.my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1948-68DE-4E4F-AB8B-B75DC9FE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7972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MY" sz="8800" dirty="0"/>
              <a:t>TAKLIMAT BIASISWA </a:t>
            </a:r>
            <a:br>
              <a:rPr lang="en-MY" sz="8800" dirty="0"/>
            </a:br>
            <a:r>
              <a:rPr lang="en-MY" sz="88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54474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CA817-375C-4DA9-937B-EBD4967F8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01" y="641782"/>
            <a:ext cx="4143953" cy="55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ctrTitle"/>
          </p:nvPr>
        </p:nvSpPr>
        <p:spPr>
          <a:xfrm>
            <a:off x="685800" y="323557"/>
            <a:ext cx="7772400" cy="114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20"/>
              <a:buFont typeface="Lucida Sans"/>
              <a:buNone/>
            </a:pPr>
            <a:br>
              <a:rPr lang="en-US" sz="3700" dirty="0"/>
            </a:b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EMBPK/EMK</a:t>
            </a:r>
            <a:r>
              <a:rPr lang="en-US" sz="4320" dirty="0"/>
              <a:t> </a:t>
            </a:r>
            <a:r>
              <a:rPr lang="en-US" sz="3700" dirty="0"/>
              <a:t>(ELAUN MURID BERKEPERLUAN KHAS/ </a:t>
            </a:r>
            <a:r>
              <a:rPr lang="en-US" sz="3700" dirty="0" err="1"/>
              <a:t>Elaun</a:t>
            </a:r>
            <a:r>
              <a:rPr lang="en-US" sz="3700" dirty="0"/>
              <a:t> Murid Khas)-* Jika </a:t>
            </a:r>
            <a:r>
              <a:rPr lang="en-US" sz="3700" dirty="0" err="1"/>
              <a:t>tiada</a:t>
            </a:r>
            <a:r>
              <a:rPr lang="en-US" sz="3700" dirty="0"/>
              <a:t> </a:t>
            </a:r>
            <a:r>
              <a:rPr lang="en-US" sz="3700" dirty="0" err="1">
                <a:latin typeface="+mj-lt"/>
              </a:rPr>
              <a:t>pindaan</a:t>
            </a:r>
            <a:endParaRPr sz="3700" dirty="0">
              <a:latin typeface="+mj-lt"/>
            </a:endParaRPr>
          </a:p>
        </p:txBody>
      </p:sp>
      <p:sp>
        <p:nvSpPr>
          <p:cNvPr id="166" name="Google Shape;166;p11"/>
          <p:cNvSpPr txBox="1">
            <a:spLocks noGrp="1"/>
          </p:cNvSpPr>
          <p:nvPr>
            <p:ph type="subTitle" idx="1"/>
          </p:nvPr>
        </p:nvSpPr>
        <p:spPr>
          <a:xfrm>
            <a:off x="685800" y="1471035"/>
            <a:ext cx="7772400" cy="435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88"/>
              <a:buNone/>
            </a:pP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Pemohon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berkeperluan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Khas (MBPK)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OKU ( Orang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Kelanian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Upaya). Ibu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bapa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MBPK- Murid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berkeperluan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Khas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Kad OKU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maklumkan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guru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tingkatan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masing-masing dan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hantar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salinan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OKU murid,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salinan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 murid,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salinan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bapa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salinan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nombor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Nasional murid dan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PB2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bapa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penjaga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salinan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slip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gaji</a:t>
            </a:r>
            <a:r>
              <a:rPr lang="en-US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6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terkini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EMK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diisi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salinan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berkenaan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dihantar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guru EMK/ PK Hem (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disahkan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6400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64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hardcopy </a:t>
            </a:r>
            <a:r>
              <a:rPr lang="en-US" sz="6400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64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guru </a:t>
            </a:r>
            <a:r>
              <a:rPr lang="en-US" sz="6400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tingkatan</a:t>
            </a:r>
            <a:r>
              <a:rPr lang="en-US" sz="6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EMK pada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Mac 2024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APB (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–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diurus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oleh guru-guru EMK). Jika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tercicir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( Murid MBPK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baharu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OKU pada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Mac- April) ,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EMK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tercicir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Mei 2024 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88"/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calon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cicir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yand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mendaftar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OKU pada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Mac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April 2024 dan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Mei 2024 (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rayuan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2 Mei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10 Mei 2024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sahaja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). MBPK yang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mendapat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OKU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selepas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30 April 2024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dibayar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EMK pada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kes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di mana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murid MBPK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menolong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murid MBPK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mohon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EMBPK di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asalnya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15 Mac 2024)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88"/>
              <a:buNone/>
            </a:pPr>
            <a:endParaRPr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</a:pP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459"/>
              <a:buNone/>
            </a:pPr>
            <a:endParaRPr sz="6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919954-DB44-D1D8-565B-35834361A6A9}"/>
              </a:ext>
            </a:extLst>
          </p:cNvPr>
          <p:cNvSpPr txBox="1"/>
          <p:nvPr/>
        </p:nvSpPr>
        <p:spPr>
          <a:xfrm>
            <a:off x="773723" y="549078"/>
            <a:ext cx="7498080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EMBPK(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Elaun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Murid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Berkeperluan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Khas)- Jika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murid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baharu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masuk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sekolah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kita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kad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OKU (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terutama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murid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kelas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Peralihan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/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Tingkatan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tahun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2024/2025) ,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ibu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bapa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/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penjaga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mendapat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PB1 dan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EMK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daripada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guru –guru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tingkatan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guru EMK,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isi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MY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mohon</a:t>
            </a:r>
            <a:r>
              <a:rPr lang="en-MY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EMBPK ( </a:t>
            </a:r>
            <a:r>
              <a:rPr lang="en-MY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Elaun</a:t>
            </a:r>
            <a:r>
              <a:rPr lang="en-MY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Murid </a:t>
            </a:r>
            <a:r>
              <a:rPr lang="en-MY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Berkeperluan</a:t>
            </a:r>
            <a:r>
              <a:rPr lang="en-MY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Khas)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melalui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guru EMK,  Puan Anis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Tasnim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binti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Adenan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minggu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pertama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sebelum</a:t>
            </a:r>
            <a:r>
              <a:rPr lang="en-MY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>
                <a:solidFill>
                  <a:srgbClr val="0070C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15 </a:t>
            </a:r>
            <a:r>
              <a:rPr lang="en-MY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Mac 202</a:t>
            </a:r>
            <a:r>
              <a:rPr lang="en-MY" dirty="0">
                <a:solidFill>
                  <a:srgbClr val="0070C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MY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MY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berserta</a:t>
            </a:r>
            <a:r>
              <a:rPr lang="en-MY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salinan</a:t>
            </a:r>
            <a:r>
              <a:rPr lang="en-MY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MY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MY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diperlukan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Paling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lewat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hantar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borang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EMBPK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MY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13 Mac 2024( Rabu).</a:t>
            </a:r>
          </a:p>
        </p:txBody>
      </p:sp>
    </p:spTree>
    <p:extLst>
      <p:ext uri="{BB962C8B-B14F-4D97-AF65-F5344CB8AC3E}">
        <p14:creationId xmlns:p14="http://schemas.microsoft.com/office/powerpoint/2010/main" val="220667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D99F4-A148-458A-AD43-E66AA0AA6E93}"/>
              </a:ext>
            </a:extLst>
          </p:cNvPr>
          <p:cNvSpPr txBox="1"/>
          <p:nvPr/>
        </p:nvSpPr>
        <p:spPr>
          <a:xfrm>
            <a:off x="553844" y="512893"/>
            <a:ext cx="80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BKP(BIASISWA KECIL PERSEKUTUAN)-* Jika </a:t>
            </a:r>
            <a:r>
              <a:rPr lang="en-US" sz="1800" dirty="0" err="1"/>
              <a:t>tiada</a:t>
            </a:r>
            <a:r>
              <a:rPr lang="en-US" sz="1800" dirty="0"/>
              <a:t> </a:t>
            </a:r>
            <a:r>
              <a:rPr lang="en-US" sz="1800" dirty="0" err="1"/>
              <a:t>pindaan</a:t>
            </a:r>
            <a:r>
              <a:rPr lang="en-US" sz="1800" dirty="0"/>
              <a:t> </a:t>
            </a:r>
          </a:p>
          <a:p>
            <a:r>
              <a:rPr lang="en-US" sz="1800" dirty="0"/>
              <a:t>( </a:t>
            </a:r>
            <a:r>
              <a:rPr lang="en-US" dirty="0"/>
              <a:t>Tarikh </a:t>
            </a:r>
            <a:r>
              <a:rPr lang="en-US" dirty="0" err="1"/>
              <a:t>tutup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BKP </a:t>
            </a:r>
            <a:r>
              <a:rPr lang="en-US" dirty="0" err="1">
                <a:solidFill>
                  <a:srgbClr val="0070C0"/>
                </a:solidFill>
              </a:rPr>
              <a:t>sebelum</a:t>
            </a:r>
            <a:r>
              <a:rPr lang="en-US" dirty="0">
                <a:solidFill>
                  <a:srgbClr val="0070C0"/>
                </a:solidFill>
              </a:rPr>
              <a:t> 24 Mac 2024</a:t>
            </a:r>
            <a:r>
              <a:rPr lang="en-US" dirty="0"/>
              <a:t>)</a:t>
            </a:r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B8054-8DD1-48E7-B420-9C7F6D8890AF}"/>
              </a:ext>
            </a:extLst>
          </p:cNvPr>
          <p:cNvSpPr txBox="1"/>
          <p:nvPr/>
        </p:nvSpPr>
        <p:spPr>
          <a:xfrm>
            <a:off x="553844" y="1406487"/>
            <a:ext cx="813295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-</a:t>
            </a:r>
            <a:r>
              <a:rPr lang="en-US" sz="1300" dirty="0" err="1"/>
              <a:t>Pemohon</a:t>
            </a:r>
            <a:r>
              <a:rPr lang="en-US" sz="1300" dirty="0"/>
              <a:t>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Tingkatan</a:t>
            </a:r>
            <a:r>
              <a:rPr lang="en-US" sz="1300" dirty="0"/>
              <a:t> 1 </a:t>
            </a:r>
            <a:r>
              <a:rPr lang="en-US" sz="1300" dirty="0" err="1"/>
              <a:t>hingga</a:t>
            </a:r>
            <a:r>
              <a:rPr lang="en-US" sz="1300" dirty="0"/>
              <a:t> </a:t>
            </a:r>
            <a:r>
              <a:rPr lang="en-US" sz="1300" dirty="0" err="1"/>
              <a:t>Tingkatan</a:t>
            </a:r>
            <a:r>
              <a:rPr lang="en-US" sz="1300" dirty="0"/>
              <a:t> 5 yang </a:t>
            </a:r>
            <a:r>
              <a:rPr lang="en-US" sz="1300" dirty="0" err="1"/>
              <a:t>belajar</a:t>
            </a:r>
            <a:r>
              <a:rPr lang="en-US" sz="1300" dirty="0"/>
              <a:t> di </a:t>
            </a:r>
            <a:r>
              <a:rPr lang="en-US" sz="1300" dirty="0" err="1"/>
              <a:t>sekolah</a:t>
            </a:r>
            <a:r>
              <a:rPr lang="en-US" sz="1300" dirty="0"/>
              <a:t> </a:t>
            </a:r>
            <a:r>
              <a:rPr lang="en-US" sz="1300" dirty="0" err="1"/>
              <a:t>kerajaan</a:t>
            </a:r>
            <a:r>
              <a:rPr lang="en-US" sz="1300" dirty="0"/>
              <a:t> dan </a:t>
            </a:r>
            <a:r>
              <a:rPr lang="en-US" sz="1300" dirty="0" err="1"/>
              <a:t>sekolah</a:t>
            </a:r>
            <a:r>
              <a:rPr lang="en-US" sz="1300" dirty="0"/>
              <a:t> </a:t>
            </a:r>
            <a:r>
              <a:rPr lang="en-US" sz="1300" dirty="0" err="1"/>
              <a:t>bantuan</a:t>
            </a:r>
            <a:r>
              <a:rPr lang="en-US" sz="1300" dirty="0"/>
              <a:t> </a:t>
            </a:r>
            <a:r>
              <a:rPr lang="en-US" sz="1300" dirty="0" err="1"/>
              <a:t>kerajaan</a:t>
            </a:r>
            <a:r>
              <a:rPr lang="en-US" sz="1300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-</a:t>
            </a:r>
            <a:r>
              <a:rPr lang="en-US" sz="1300" dirty="0" err="1"/>
              <a:t>Pemohon</a:t>
            </a:r>
            <a:r>
              <a:rPr lang="en-US" sz="1300" dirty="0"/>
              <a:t> </a:t>
            </a:r>
            <a:r>
              <a:rPr lang="en-US" sz="1300" dirty="0" err="1"/>
              <a:t>adalah</a:t>
            </a:r>
            <a:r>
              <a:rPr lang="en-US" sz="1300" dirty="0"/>
              <a:t> murid </a:t>
            </a:r>
            <a:r>
              <a:rPr lang="en-US" sz="1300" dirty="0" err="1"/>
              <a:t>warganegara</a:t>
            </a:r>
            <a:r>
              <a:rPr lang="en-US" sz="1300" dirty="0"/>
              <a:t> Malaysia.</a:t>
            </a:r>
          </a:p>
          <a:p>
            <a:endParaRPr lang="en-US" sz="1300" dirty="0"/>
          </a:p>
          <a:p>
            <a:r>
              <a:rPr lang="en-US" sz="1300" dirty="0"/>
              <a:t>-Keputusan </a:t>
            </a:r>
            <a:r>
              <a:rPr lang="en-US" sz="1300" dirty="0" err="1"/>
              <a:t>Akademik</a:t>
            </a:r>
            <a:r>
              <a:rPr lang="en-US" sz="1300" dirty="0"/>
              <a:t> dan </a:t>
            </a:r>
            <a:r>
              <a:rPr lang="en-US" sz="1300" dirty="0" err="1"/>
              <a:t>kokurikulum</a:t>
            </a:r>
            <a:r>
              <a:rPr lang="en-US" sz="1300" dirty="0"/>
              <a:t> </a:t>
            </a:r>
            <a:r>
              <a:rPr lang="en-US" sz="1300" dirty="0" err="1"/>
              <a:t>pemohon</a:t>
            </a:r>
            <a:r>
              <a:rPr lang="en-US" sz="1300" dirty="0"/>
              <a:t> </a:t>
            </a:r>
            <a:r>
              <a:rPr lang="en-US" sz="1300" dirty="0" err="1"/>
              <a:t>mesti</a:t>
            </a:r>
            <a:r>
              <a:rPr lang="en-US" sz="1300" dirty="0"/>
              <a:t> </a:t>
            </a:r>
            <a:r>
              <a:rPr lang="en-US" sz="1300" dirty="0" err="1"/>
              <a:t>baik</a:t>
            </a:r>
            <a:r>
              <a:rPr lang="en-US" sz="1300" dirty="0"/>
              <a:t>, </a:t>
            </a:r>
            <a:r>
              <a:rPr lang="en-US" sz="1300" dirty="0" err="1"/>
              <a:t>pencapaian</a:t>
            </a:r>
            <a:r>
              <a:rPr lang="en-US" sz="1300" dirty="0"/>
              <a:t> yang </a:t>
            </a:r>
            <a:r>
              <a:rPr lang="en-US" sz="1300" dirty="0" err="1"/>
              <a:t>baik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bidang</a:t>
            </a:r>
            <a:r>
              <a:rPr lang="en-US" sz="1300" dirty="0"/>
              <a:t> </a:t>
            </a:r>
            <a:r>
              <a:rPr lang="en-US" sz="1300" dirty="0" err="1"/>
              <a:t>akademik</a:t>
            </a:r>
            <a:r>
              <a:rPr lang="en-US" sz="1300" dirty="0"/>
              <a:t> dan </a:t>
            </a:r>
            <a:r>
              <a:rPr lang="en-US" sz="1300" dirty="0" err="1"/>
              <a:t>kokurikulum</a:t>
            </a:r>
            <a:r>
              <a:rPr lang="en-US" sz="1300" dirty="0"/>
              <a:t> </a:t>
            </a:r>
            <a:r>
              <a:rPr lang="en-US" sz="1300" dirty="0" err="1"/>
              <a:t>berdasarkan</a:t>
            </a:r>
            <a:r>
              <a:rPr lang="en-US" sz="1300" dirty="0"/>
              <a:t> merit </a:t>
            </a:r>
            <a:r>
              <a:rPr lang="en-US" sz="1300" dirty="0" err="1"/>
              <a:t>tahun</a:t>
            </a:r>
            <a:r>
              <a:rPr lang="en-US" sz="1300" dirty="0"/>
              <a:t> </a:t>
            </a:r>
            <a:r>
              <a:rPr lang="en-US" sz="1300" dirty="0" err="1"/>
              <a:t>semasa</a:t>
            </a:r>
            <a:r>
              <a:rPr lang="en-US" sz="1300" dirty="0"/>
              <a:t>. ( </a:t>
            </a:r>
            <a:r>
              <a:rPr lang="en-US" sz="1300" dirty="0" err="1"/>
              <a:t>Markah</a:t>
            </a:r>
            <a:r>
              <a:rPr lang="en-US" sz="1300" dirty="0"/>
              <a:t> merit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dikira</a:t>
            </a:r>
            <a:r>
              <a:rPr lang="en-US" sz="1300" dirty="0"/>
              <a:t> </a:t>
            </a:r>
            <a:r>
              <a:rPr lang="en-US" sz="1300" dirty="0" err="1"/>
              <a:t>berdasarkan</a:t>
            </a:r>
            <a:r>
              <a:rPr lang="en-US" sz="1300" dirty="0"/>
              <a:t> </a:t>
            </a:r>
            <a:r>
              <a:rPr lang="en-US" sz="1300" dirty="0" err="1"/>
              <a:t>markah</a:t>
            </a:r>
            <a:r>
              <a:rPr lang="en-US" sz="1300" dirty="0"/>
              <a:t> </a:t>
            </a:r>
            <a:r>
              <a:rPr lang="en-US" sz="1300" dirty="0" err="1"/>
              <a:t>akademik</a:t>
            </a:r>
            <a:r>
              <a:rPr lang="en-US" sz="1300" dirty="0"/>
              <a:t> , </a:t>
            </a:r>
            <a:r>
              <a:rPr lang="en-US" sz="1300" dirty="0" err="1"/>
              <a:t>kokurikulum</a:t>
            </a:r>
            <a:r>
              <a:rPr lang="en-US" sz="1300" dirty="0"/>
              <a:t> dan </a:t>
            </a:r>
            <a:r>
              <a:rPr lang="en-US" sz="1300" dirty="0" err="1"/>
              <a:t>sebagainya</a:t>
            </a:r>
            <a:r>
              <a:rPr lang="en-US" sz="1300" dirty="0"/>
              <a:t> </a:t>
            </a:r>
            <a:r>
              <a:rPr lang="en-US" sz="1300" dirty="0" err="1"/>
              <a:t>berdasarkan</a:t>
            </a:r>
            <a:r>
              <a:rPr lang="en-US" sz="1300" dirty="0"/>
              <a:t> </a:t>
            </a:r>
            <a:r>
              <a:rPr lang="en-US" sz="1300" dirty="0" err="1"/>
              <a:t>borang</a:t>
            </a:r>
            <a:r>
              <a:rPr lang="en-US" sz="1300" dirty="0"/>
              <a:t> </a:t>
            </a:r>
            <a:r>
              <a:rPr lang="en-US" sz="1300" dirty="0" err="1"/>
              <a:t>permohonan</a:t>
            </a:r>
            <a:r>
              <a:rPr lang="en-US" sz="1300" dirty="0"/>
              <a:t> dan </a:t>
            </a:r>
            <a:r>
              <a:rPr lang="en-US" sz="1300" dirty="0" err="1"/>
              <a:t>dokumen</a:t>
            </a:r>
            <a:r>
              <a:rPr lang="en-US" sz="1300" dirty="0"/>
              <a:t> yang </a:t>
            </a:r>
            <a:r>
              <a:rPr lang="en-US" sz="1300" dirty="0" err="1"/>
              <a:t>dihantar</a:t>
            </a:r>
            <a:r>
              <a:rPr lang="en-US" sz="1300" dirty="0"/>
              <a:t> </a:t>
            </a:r>
            <a:r>
              <a:rPr lang="en-US" sz="1300" dirty="0" err="1"/>
              <a:t>kepada</a:t>
            </a:r>
            <a:r>
              <a:rPr lang="en-US" sz="1300" dirty="0"/>
              <a:t> guru BKP)</a:t>
            </a:r>
          </a:p>
          <a:p>
            <a:endParaRPr lang="en-US" sz="1300" dirty="0"/>
          </a:p>
          <a:p>
            <a:r>
              <a:rPr lang="en-US" sz="1300" dirty="0"/>
              <a:t>-</a:t>
            </a:r>
            <a:r>
              <a:rPr lang="en-US" sz="1300" dirty="0" err="1"/>
              <a:t>Jumlah</a:t>
            </a:r>
            <a:r>
              <a:rPr lang="en-US" sz="1300" dirty="0"/>
              <a:t> </a:t>
            </a:r>
            <a:r>
              <a:rPr lang="en-US" sz="1300" dirty="0" err="1"/>
              <a:t>pendapatan</a:t>
            </a:r>
            <a:r>
              <a:rPr lang="en-US" sz="1300" dirty="0"/>
              <a:t> </a:t>
            </a:r>
            <a:r>
              <a:rPr lang="en-US" sz="1300" dirty="0" err="1"/>
              <a:t>bulanan</a:t>
            </a:r>
            <a:r>
              <a:rPr lang="en-US" sz="1300" dirty="0"/>
              <a:t> </a:t>
            </a:r>
            <a:r>
              <a:rPr lang="en-US" sz="1300" dirty="0" err="1"/>
              <a:t>kasar</a:t>
            </a:r>
            <a:r>
              <a:rPr lang="en-US" sz="1300" dirty="0"/>
              <a:t> </a:t>
            </a:r>
            <a:r>
              <a:rPr lang="en-US" sz="1300" dirty="0" err="1"/>
              <a:t>ibubapa</a:t>
            </a:r>
            <a:r>
              <a:rPr lang="en-US" sz="1300" dirty="0"/>
              <a:t>/ </a:t>
            </a:r>
            <a:r>
              <a:rPr lang="en-US" sz="1300" dirty="0" err="1"/>
              <a:t>penjaga</a:t>
            </a:r>
            <a:r>
              <a:rPr lang="en-US" sz="1300" dirty="0"/>
              <a:t> </a:t>
            </a:r>
            <a:r>
              <a:rPr lang="en-US" sz="1300" dirty="0" err="1"/>
              <a:t>pemohon</a:t>
            </a:r>
            <a:r>
              <a:rPr lang="en-US" sz="1300" dirty="0"/>
              <a:t>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/>
              <a:t>melebihi</a:t>
            </a:r>
            <a:r>
              <a:rPr lang="en-US" sz="1300" dirty="0"/>
              <a:t> RM2589 </a:t>
            </a:r>
            <a:r>
              <a:rPr lang="en-US" sz="1300" dirty="0" err="1"/>
              <a:t>sebulan</a:t>
            </a:r>
            <a:r>
              <a:rPr lang="en-US" sz="1300" dirty="0"/>
              <a:t>.( </a:t>
            </a:r>
            <a:r>
              <a:rPr lang="en-US" sz="1300" dirty="0" err="1"/>
              <a:t>mengikut</a:t>
            </a:r>
            <a:r>
              <a:rPr lang="en-US" sz="1300" dirty="0"/>
              <a:t> </a:t>
            </a:r>
            <a:r>
              <a:rPr lang="en-US" sz="1300" dirty="0" err="1"/>
              <a:t>surat</a:t>
            </a:r>
            <a:r>
              <a:rPr lang="en-US" sz="1300" dirty="0"/>
              <a:t> </a:t>
            </a:r>
            <a:r>
              <a:rPr lang="en-US" sz="1300" dirty="0" err="1"/>
              <a:t>pekeliling</a:t>
            </a:r>
            <a:r>
              <a:rPr lang="en-US" sz="1300" dirty="0"/>
              <a:t> </a:t>
            </a:r>
            <a:r>
              <a:rPr lang="en-US" sz="1300" dirty="0" err="1"/>
              <a:t>kewangan</a:t>
            </a:r>
            <a:r>
              <a:rPr lang="en-US" sz="1300" dirty="0"/>
              <a:t> </a:t>
            </a:r>
            <a:r>
              <a:rPr lang="en-US" sz="1300" dirty="0" err="1"/>
              <a:t>bilangan</a:t>
            </a:r>
            <a:r>
              <a:rPr lang="en-US" sz="1300" dirty="0"/>
              <a:t> 2 </a:t>
            </a:r>
            <a:r>
              <a:rPr lang="en-US" sz="1300" dirty="0" err="1"/>
              <a:t>tahun</a:t>
            </a:r>
            <a:r>
              <a:rPr lang="en-US" sz="1300" dirty="0"/>
              <a:t> 2024: </a:t>
            </a:r>
            <a:r>
              <a:rPr lang="en-US" sz="1300" dirty="0" err="1"/>
              <a:t>Bantuan</a:t>
            </a:r>
            <a:r>
              <a:rPr lang="en-US" sz="1300" dirty="0"/>
              <a:t> </a:t>
            </a:r>
            <a:r>
              <a:rPr lang="en-US" sz="1300" dirty="0" err="1"/>
              <a:t>Biasiswa</a:t>
            </a:r>
            <a:r>
              <a:rPr lang="en-US" sz="1300" dirty="0"/>
              <a:t> Kecil Persekutuan (BKP) </a:t>
            </a:r>
            <a:r>
              <a:rPr lang="en-US" sz="1300" dirty="0" err="1"/>
              <a:t>bertarikh</a:t>
            </a:r>
            <a:r>
              <a:rPr lang="en-US" sz="1300" dirty="0"/>
              <a:t> 27 </a:t>
            </a:r>
            <a:r>
              <a:rPr lang="en-US" sz="1300" dirty="0" err="1"/>
              <a:t>Februari</a:t>
            </a:r>
            <a:r>
              <a:rPr lang="en-US" sz="1300" dirty="0"/>
              <a:t> 2024.</a:t>
            </a:r>
          </a:p>
          <a:p>
            <a:r>
              <a:rPr lang="en-US" sz="1300" dirty="0"/>
              <a:t> ( guru </a:t>
            </a:r>
            <a:r>
              <a:rPr lang="en-US" sz="1300" dirty="0" err="1"/>
              <a:t>tingkatan</a:t>
            </a:r>
            <a:r>
              <a:rPr lang="en-US" sz="1300" dirty="0"/>
              <a:t> </a:t>
            </a:r>
            <a:r>
              <a:rPr lang="en-US" sz="1300" dirty="0" err="1"/>
              <a:t>perlu</a:t>
            </a:r>
            <a:r>
              <a:rPr lang="en-US" sz="1300" dirty="0"/>
              <a:t> </a:t>
            </a:r>
            <a:r>
              <a:rPr lang="en-US" sz="1300" dirty="0" err="1"/>
              <a:t>kemaskini</a:t>
            </a:r>
            <a:r>
              <a:rPr lang="en-US" sz="1300" dirty="0"/>
              <a:t> </a:t>
            </a:r>
            <a:r>
              <a:rPr lang="en-US" sz="1300" dirty="0" err="1"/>
              <a:t>pendapatan</a:t>
            </a:r>
            <a:r>
              <a:rPr lang="en-US" sz="1300" dirty="0"/>
              <a:t> </a:t>
            </a:r>
            <a:r>
              <a:rPr lang="en-US" sz="1300" dirty="0" err="1"/>
              <a:t>bulanan</a:t>
            </a:r>
            <a:r>
              <a:rPr lang="en-US" sz="1300" dirty="0"/>
              <a:t> </a:t>
            </a:r>
            <a:r>
              <a:rPr lang="en-US" sz="1300" dirty="0" err="1"/>
              <a:t>ibu</a:t>
            </a:r>
            <a:r>
              <a:rPr lang="en-US" sz="1300" dirty="0"/>
              <a:t> </a:t>
            </a:r>
            <a:r>
              <a:rPr lang="en-US" sz="1300" dirty="0" err="1"/>
              <a:t>bapa</a:t>
            </a:r>
            <a:r>
              <a:rPr lang="en-US" sz="1300" dirty="0"/>
              <a:t> </a:t>
            </a:r>
            <a:r>
              <a:rPr lang="en-US" sz="1300" dirty="0" err="1"/>
              <a:t>berdasarkan</a:t>
            </a:r>
            <a:r>
              <a:rPr lang="en-US" sz="1300" dirty="0"/>
              <a:t> slip </a:t>
            </a:r>
            <a:r>
              <a:rPr lang="en-US" sz="1300" dirty="0" err="1"/>
              <a:t>gaji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borang</a:t>
            </a:r>
            <a:r>
              <a:rPr lang="en-US" sz="1300" dirty="0"/>
              <a:t> PB2 –</a:t>
            </a:r>
            <a:r>
              <a:rPr lang="en-US" sz="1300" dirty="0" err="1"/>
              <a:t>borang</a:t>
            </a:r>
            <a:r>
              <a:rPr lang="en-US" sz="1300" dirty="0"/>
              <a:t> </a:t>
            </a:r>
            <a:r>
              <a:rPr lang="en-US" sz="1300" dirty="0" err="1"/>
              <a:t>pengesahan</a:t>
            </a:r>
            <a:r>
              <a:rPr lang="en-US" sz="1300" dirty="0"/>
              <a:t> </a:t>
            </a:r>
            <a:r>
              <a:rPr lang="en-US" sz="1300" dirty="0" err="1"/>
              <a:t>pendapatan</a:t>
            </a:r>
            <a:r>
              <a:rPr lang="en-US" sz="1300" dirty="0"/>
              <a:t> yang </a:t>
            </a:r>
            <a:r>
              <a:rPr lang="en-US" sz="1300" dirty="0" err="1"/>
              <a:t>telah</a:t>
            </a:r>
            <a:r>
              <a:rPr lang="en-US" sz="1300" dirty="0"/>
              <a:t> </a:t>
            </a:r>
            <a:r>
              <a:rPr lang="en-US" sz="1300" dirty="0" err="1"/>
              <a:t>disahkan</a:t>
            </a:r>
            <a:r>
              <a:rPr lang="en-US" sz="1300" dirty="0"/>
              <a:t>.)</a:t>
            </a:r>
          </a:p>
          <a:p>
            <a:endParaRPr lang="en-US" sz="1300" dirty="0"/>
          </a:p>
          <a:p>
            <a:r>
              <a:rPr lang="en-US" sz="1300" dirty="0"/>
              <a:t>-Murid yang </a:t>
            </a:r>
            <a:r>
              <a:rPr lang="en-US" sz="1300" dirty="0" err="1"/>
              <a:t>layak</a:t>
            </a:r>
            <a:r>
              <a:rPr lang="en-US" sz="1300" dirty="0"/>
              <a:t> </a:t>
            </a:r>
            <a:r>
              <a:rPr lang="en-US" sz="1300" dirty="0" err="1"/>
              <a:t>perlu</a:t>
            </a:r>
            <a:r>
              <a:rPr lang="en-US" sz="1300" dirty="0"/>
              <a:t> </a:t>
            </a:r>
            <a:r>
              <a:rPr lang="en-US" sz="1300" dirty="0" err="1"/>
              <a:t>memohon</a:t>
            </a:r>
            <a:r>
              <a:rPr lang="en-US" sz="1300" dirty="0"/>
              <a:t> </a:t>
            </a:r>
            <a:r>
              <a:rPr lang="en-US" sz="1300" dirty="0" err="1"/>
              <a:t>setiap</a:t>
            </a:r>
            <a:r>
              <a:rPr lang="en-US" sz="1300" dirty="0"/>
              <a:t> </a:t>
            </a:r>
            <a:r>
              <a:rPr lang="en-US" sz="1300" dirty="0" err="1"/>
              <a:t>tahun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mengisi</a:t>
            </a:r>
            <a:r>
              <a:rPr lang="en-US" sz="1300" dirty="0"/>
              <a:t> </a:t>
            </a:r>
            <a:r>
              <a:rPr lang="en-US" sz="1300" dirty="0" err="1"/>
              <a:t>borang</a:t>
            </a:r>
            <a:r>
              <a:rPr lang="en-US" sz="1300" dirty="0"/>
              <a:t> </a:t>
            </a:r>
            <a:r>
              <a:rPr lang="en-US" sz="1300" dirty="0" err="1"/>
              <a:t>permohonan</a:t>
            </a:r>
            <a:r>
              <a:rPr lang="en-US" sz="1300" dirty="0"/>
              <a:t> </a:t>
            </a:r>
            <a:r>
              <a:rPr lang="en-MY" altLang="en-US" sz="1300" dirty="0"/>
              <a:t>PB1 dan PB3 </a:t>
            </a:r>
            <a:r>
              <a:rPr lang="en-US" sz="1300" dirty="0"/>
              <a:t>yang </a:t>
            </a:r>
            <a:r>
              <a:rPr lang="en-US" sz="1300" dirty="0" err="1"/>
              <a:t>boleh</a:t>
            </a:r>
            <a:r>
              <a:rPr lang="en-US" sz="1300" dirty="0"/>
              <a:t> </a:t>
            </a:r>
            <a:r>
              <a:rPr lang="en-US" sz="1300" dirty="0" err="1"/>
              <a:t>diperolehi</a:t>
            </a:r>
            <a:r>
              <a:rPr lang="en-US" sz="1300" dirty="0"/>
              <a:t> </a:t>
            </a:r>
            <a:r>
              <a:rPr lang="en-US" sz="1300" dirty="0" err="1"/>
              <a:t>melalui</a:t>
            </a:r>
            <a:r>
              <a:rPr lang="en-US" sz="1300" dirty="0"/>
              <a:t> </a:t>
            </a:r>
            <a:r>
              <a:rPr lang="en-MY" altLang="en-US" sz="1300" dirty="0"/>
              <a:t>guru-guru </a:t>
            </a:r>
            <a:r>
              <a:rPr lang="en-MY" altLang="en-US" sz="1300" dirty="0" err="1"/>
              <a:t>tingkatan</a:t>
            </a:r>
            <a:r>
              <a:rPr lang="en-MY" altLang="en-US" sz="1300" dirty="0"/>
              <a:t> </a:t>
            </a:r>
            <a:r>
              <a:rPr lang="en-MY" altLang="en-US" sz="1300" dirty="0" err="1"/>
              <a:t>atau</a:t>
            </a:r>
            <a:r>
              <a:rPr lang="en-MY" altLang="en-US" sz="1300" dirty="0"/>
              <a:t> guru-guru </a:t>
            </a:r>
            <a:r>
              <a:rPr lang="en-MY" altLang="en-US" sz="1300" dirty="0" err="1"/>
              <a:t>biasiswa</a:t>
            </a:r>
            <a:r>
              <a:rPr lang="en-MY" altLang="en-US" sz="1300" dirty="0"/>
              <a:t> BKP </a:t>
            </a:r>
            <a:r>
              <a:rPr lang="en-US" sz="1300" dirty="0"/>
              <a:t>di </a:t>
            </a:r>
            <a:r>
              <a:rPr lang="en-US" sz="1300" dirty="0" err="1"/>
              <a:t>sekolah</a:t>
            </a:r>
            <a:r>
              <a:rPr lang="en-US" sz="1300" dirty="0"/>
              <a:t> masing-masing pada </a:t>
            </a:r>
            <a:r>
              <a:rPr lang="en-US" sz="1300" dirty="0" err="1"/>
              <a:t>awal</a:t>
            </a:r>
            <a:r>
              <a:rPr lang="en-US" sz="1300" dirty="0"/>
              <a:t> </a:t>
            </a:r>
            <a:r>
              <a:rPr lang="en-US" sz="1300" dirty="0" err="1"/>
              <a:t>tahun</a:t>
            </a:r>
            <a:r>
              <a:rPr lang="en-US" sz="1300" dirty="0"/>
              <a:t> </a:t>
            </a:r>
            <a:r>
              <a:rPr lang="en-US" sz="1300" dirty="0" err="1"/>
              <a:t>setiap</a:t>
            </a:r>
            <a:r>
              <a:rPr lang="en-US" sz="1300" dirty="0"/>
              <a:t> </a:t>
            </a:r>
            <a:r>
              <a:rPr lang="en-US" sz="1300" dirty="0" err="1"/>
              <a:t>tahun</a:t>
            </a:r>
            <a:r>
              <a:rPr lang="en-US" sz="1300" dirty="0"/>
              <a:t>. </a:t>
            </a:r>
            <a:r>
              <a:rPr lang="en-US" sz="1300" dirty="0" err="1"/>
              <a:t>Borang</a:t>
            </a:r>
            <a:r>
              <a:rPr lang="en-US" sz="1300" dirty="0"/>
              <a:t> yang </a:t>
            </a:r>
            <a:r>
              <a:rPr lang="en-US" sz="1300" dirty="0" err="1"/>
              <a:t>lengkap</a:t>
            </a:r>
            <a:r>
              <a:rPr lang="en-US" sz="1300" dirty="0"/>
              <a:t> </a:t>
            </a:r>
            <a:r>
              <a:rPr lang="en-US" sz="1300" dirty="0" err="1"/>
              <a:t>diisi</a:t>
            </a:r>
            <a:r>
              <a:rPr lang="en-US" sz="1300" dirty="0"/>
              <a:t> </a:t>
            </a:r>
            <a:r>
              <a:rPr lang="en-US" sz="1300" dirty="0" err="1"/>
              <a:t>berserta</a:t>
            </a:r>
            <a:r>
              <a:rPr lang="en-US" sz="1300" dirty="0"/>
              <a:t> </a:t>
            </a:r>
            <a:r>
              <a:rPr lang="en-US" sz="1300" dirty="0" err="1"/>
              <a:t>dokumen</a:t>
            </a:r>
            <a:r>
              <a:rPr lang="en-US" sz="1300" dirty="0"/>
              <a:t> </a:t>
            </a:r>
            <a:r>
              <a:rPr lang="en-US" sz="1300" dirty="0" err="1"/>
              <a:t>sokongan</a:t>
            </a:r>
            <a:r>
              <a:rPr lang="en-US" sz="1300" dirty="0"/>
              <a:t> yang </a:t>
            </a:r>
            <a:r>
              <a:rPr lang="en-US" sz="1300" dirty="0" err="1"/>
              <a:t>disahkan</a:t>
            </a:r>
            <a:r>
              <a:rPr lang="en-US" sz="1300" dirty="0"/>
              <a:t> </a:t>
            </a:r>
            <a:r>
              <a:rPr lang="en-US" sz="1300" dirty="0" err="1"/>
              <a:t>perlu</a:t>
            </a:r>
            <a:r>
              <a:rPr lang="en-US" sz="1300" dirty="0"/>
              <a:t> </a:t>
            </a:r>
            <a:r>
              <a:rPr lang="en-US" sz="1300" dirty="0" err="1"/>
              <a:t>diserahkan</a:t>
            </a:r>
            <a:r>
              <a:rPr lang="en-US" sz="1300" dirty="0"/>
              <a:t> </a:t>
            </a:r>
            <a:r>
              <a:rPr lang="en-US" sz="1300" dirty="0" err="1"/>
              <a:t>kepada</a:t>
            </a:r>
            <a:r>
              <a:rPr lang="en-US" sz="1300" dirty="0"/>
              <a:t> Guru </a:t>
            </a:r>
            <a:r>
              <a:rPr lang="en-MY" altLang="en-US" sz="1300" dirty="0"/>
              <a:t>Tingkatan / guru BKP </a:t>
            </a:r>
            <a:r>
              <a:rPr lang="en-MY" altLang="en-US" sz="1300" dirty="0" err="1"/>
              <a:t>pihak</a:t>
            </a:r>
            <a:r>
              <a:rPr lang="en-MY" altLang="en-US" sz="1300" dirty="0"/>
              <a:t> </a:t>
            </a:r>
            <a:r>
              <a:rPr lang="en-US" altLang="en-US" sz="1300" dirty="0" err="1"/>
              <a:t>s</a:t>
            </a:r>
            <a:r>
              <a:rPr lang="en-US" sz="1300" dirty="0" err="1"/>
              <a:t>ekolah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proses yang </a:t>
            </a:r>
            <a:r>
              <a:rPr lang="en-US" sz="1300" dirty="0" err="1"/>
              <a:t>seterusnya</a:t>
            </a:r>
            <a:r>
              <a:rPr lang="en-US" sz="1300" dirty="0"/>
              <a:t>. </a:t>
            </a:r>
            <a:r>
              <a:rPr lang="en-MY" altLang="en-US" sz="1300" dirty="0"/>
              <a:t>Sekiranya pemohon layak </a:t>
            </a:r>
            <a:r>
              <a:rPr lang="en-MY" altLang="en-US" sz="1300" dirty="0" err="1"/>
              <a:t>memohon</a:t>
            </a:r>
            <a:r>
              <a:rPr lang="en-MY" altLang="en-US" sz="1300" dirty="0"/>
              <a:t> BKP, borang mereka akan diproses oleh guru </a:t>
            </a:r>
            <a:r>
              <a:rPr lang="en-MY" altLang="en-US" sz="1300" dirty="0" err="1"/>
              <a:t>biasiswa</a:t>
            </a:r>
            <a:r>
              <a:rPr lang="en-MY" altLang="en-US" sz="1300" dirty="0"/>
              <a:t> BKP.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-</a:t>
            </a:r>
            <a:r>
              <a:rPr lang="en-US" sz="1300" dirty="0" err="1"/>
              <a:t>Pemohon</a:t>
            </a:r>
            <a:r>
              <a:rPr lang="en-US" sz="1300" dirty="0"/>
              <a:t> yang </a:t>
            </a:r>
            <a:r>
              <a:rPr lang="en-US" sz="1300" dirty="0" err="1"/>
              <a:t>berjaya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tawaran</a:t>
            </a:r>
            <a:r>
              <a:rPr lang="en-US" sz="1300" dirty="0"/>
              <a:t> BKP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dipilih</a:t>
            </a:r>
            <a:r>
              <a:rPr lang="en-US" sz="1300" dirty="0"/>
              <a:t> oleh Kementerian Pendidikan Malaysia dan </a:t>
            </a:r>
            <a:r>
              <a:rPr lang="en-US" sz="1300" dirty="0" err="1"/>
              <a:t>layak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bantuan</a:t>
            </a:r>
            <a:r>
              <a:rPr lang="en-US" sz="1300" dirty="0"/>
              <a:t> BKP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tahun</a:t>
            </a:r>
            <a:r>
              <a:rPr lang="en-US" sz="1300" dirty="0"/>
              <a:t> </a:t>
            </a:r>
            <a:r>
              <a:rPr lang="en-US" sz="1300" dirty="0" err="1"/>
              <a:t>semasa</a:t>
            </a:r>
            <a:r>
              <a:rPr lang="en-US" sz="1300" dirty="0"/>
              <a:t> </a:t>
            </a:r>
            <a:r>
              <a:rPr lang="en-US" sz="1300" dirty="0" err="1"/>
              <a:t>sahaja</a:t>
            </a:r>
            <a:r>
              <a:rPr lang="en-US" sz="1300" dirty="0"/>
              <a:t>. </a:t>
            </a:r>
          </a:p>
          <a:p>
            <a:endParaRPr lang="en-US" sz="1300" dirty="0"/>
          </a:p>
          <a:p>
            <a:r>
              <a:rPr lang="en-US" sz="1300" dirty="0"/>
              <a:t>-</a:t>
            </a:r>
            <a:r>
              <a:rPr lang="en-US" sz="1300" dirty="0" err="1"/>
              <a:t>Pemohon</a:t>
            </a:r>
            <a:r>
              <a:rPr lang="en-US" sz="1300" dirty="0"/>
              <a:t> yang </a:t>
            </a:r>
            <a:r>
              <a:rPr lang="en-US" sz="1300" dirty="0" err="1"/>
              <a:t>berjaya</a:t>
            </a:r>
            <a:r>
              <a:rPr lang="en-US" sz="1300" dirty="0"/>
              <a:t> pada </a:t>
            </a:r>
            <a:r>
              <a:rPr lang="en-US" sz="1300" dirty="0" err="1"/>
              <a:t>tahun</a:t>
            </a:r>
            <a:r>
              <a:rPr lang="en-US" sz="1300" dirty="0"/>
              <a:t> </a:t>
            </a:r>
            <a:r>
              <a:rPr lang="en-US" sz="1300" dirty="0" err="1"/>
              <a:t>semasa</a:t>
            </a:r>
            <a:r>
              <a:rPr lang="en-US" sz="1300" dirty="0"/>
              <a:t>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/>
              <a:t>semestinya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BKP pada </a:t>
            </a:r>
            <a:r>
              <a:rPr lang="en-US" sz="1300" dirty="0" err="1"/>
              <a:t>tahun</a:t>
            </a:r>
            <a:r>
              <a:rPr lang="en-US" sz="1300" dirty="0"/>
              <a:t> </a:t>
            </a:r>
            <a:r>
              <a:rPr lang="en-US" sz="1300" dirty="0" err="1"/>
              <a:t>berikutnya</a:t>
            </a:r>
            <a:r>
              <a:rPr lang="en-US" sz="1300" dirty="0"/>
              <a:t> </a:t>
            </a:r>
            <a:r>
              <a:rPr lang="en-US" sz="1300" dirty="0" err="1"/>
              <a:t>maka</a:t>
            </a:r>
            <a:r>
              <a:rPr lang="en-US" sz="1300" dirty="0"/>
              <a:t> </a:t>
            </a:r>
            <a:r>
              <a:rPr lang="en-US" sz="1300" dirty="0" err="1"/>
              <a:t>perlu</a:t>
            </a:r>
            <a:r>
              <a:rPr lang="en-US" sz="1300" dirty="0"/>
              <a:t> </a:t>
            </a:r>
            <a:r>
              <a:rPr lang="en-US" sz="1300" dirty="0" err="1"/>
              <a:t>mohon</a:t>
            </a:r>
            <a:r>
              <a:rPr lang="en-US" sz="1300" dirty="0"/>
              <a:t> </a:t>
            </a:r>
            <a:r>
              <a:rPr lang="en-US" sz="1300" dirty="0" err="1"/>
              <a:t>setiap</a:t>
            </a:r>
            <a:r>
              <a:rPr lang="en-US" sz="1300" dirty="0"/>
              <a:t> </a:t>
            </a:r>
            <a:r>
              <a:rPr lang="en-MY" altLang="en-US" sz="1300" dirty="0"/>
              <a:t>awal </a:t>
            </a:r>
            <a:r>
              <a:rPr lang="en-US" sz="1300" dirty="0" err="1"/>
              <a:t>tahun</a:t>
            </a:r>
            <a:r>
              <a:rPr lang="en-US" sz="1300" dirty="0"/>
              <a:t>.</a:t>
            </a:r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9615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13BB7B-28CC-49C7-8729-52114BB24AEC}"/>
              </a:ext>
            </a:extLst>
          </p:cNvPr>
          <p:cNvSpPr txBox="1"/>
          <p:nvPr/>
        </p:nvSpPr>
        <p:spPr>
          <a:xfrm>
            <a:off x="685800" y="381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u="sng" dirty="0"/>
              <a:t>Kadar: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9E7A5B-E395-4076-8A46-8CBE0F22C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20388"/>
              </p:ext>
            </p:extLst>
          </p:nvPr>
        </p:nvGraphicFramePr>
        <p:xfrm>
          <a:off x="1524000" y="836560"/>
          <a:ext cx="6096000" cy="124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JENIS</a:t>
                      </a:r>
                      <a:r>
                        <a:rPr lang="en-US" baseline="0" dirty="0"/>
                        <a:t> BIASISWA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TINGKATAN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KADAR BIASISWA (RM</a:t>
                      </a:r>
                      <a:r>
                        <a:rPr lang="en-US" baseline="0" dirty="0"/>
                        <a:t> SEBULAN)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BILANGAN BULAN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BKP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HINGGA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4D8FAB-75F8-476D-BE53-0728CB52A9BC}"/>
              </a:ext>
            </a:extLst>
          </p:cNvPr>
          <p:cNvSpPr txBox="1"/>
          <p:nvPr/>
        </p:nvSpPr>
        <p:spPr>
          <a:xfrm>
            <a:off x="1173480" y="2819136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Syarat</a:t>
            </a:r>
            <a:r>
              <a:rPr lang="en-US" sz="1800" dirty="0"/>
              <a:t> </a:t>
            </a:r>
            <a:r>
              <a:rPr lang="en-US" sz="1800" dirty="0" err="1"/>
              <a:t>tambahan-Pelajar</a:t>
            </a:r>
            <a:r>
              <a:rPr lang="en-US" sz="1800" dirty="0"/>
              <a:t> </a:t>
            </a:r>
            <a:r>
              <a:rPr lang="en-US" sz="1800" u="sng" dirty="0">
                <a:solidFill>
                  <a:srgbClr val="0070C0"/>
                </a:solidFill>
              </a:rPr>
              <a:t>BUKAN</a:t>
            </a:r>
            <a:r>
              <a:rPr lang="en-US" sz="1800" dirty="0">
                <a:solidFill>
                  <a:srgbClr val="0070C0"/>
                </a:solidFill>
              </a:rPr>
              <a:t> </a:t>
            </a:r>
            <a:r>
              <a:rPr lang="en-US" sz="1800" dirty="0" err="1">
                <a:solidFill>
                  <a:srgbClr val="0070C0"/>
                </a:solidFill>
              </a:rPr>
              <a:t>penerima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apa-apa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bantuan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berbentuk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kewangan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/>
              <a:t>daripada</a:t>
            </a:r>
            <a:r>
              <a:rPr lang="en-US" sz="1800" dirty="0"/>
              <a:t> mana-mana </a:t>
            </a:r>
            <a:r>
              <a:rPr lang="en-US" sz="1800" dirty="0" err="1"/>
              <a:t>pihak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kerajaan</a:t>
            </a:r>
            <a:r>
              <a:rPr lang="en-US" sz="1800" dirty="0"/>
              <a:t> </a:t>
            </a:r>
            <a:r>
              <a:rPr lang="en-US" sz="1800" dirty="0" err="1"/>
              <a:t>mahupun</a:t>
            </a:r>
            <a:r>
              <a:rPr lang="en-US" sz="1800" dirty="0"/>
              <a:t> </a:t>
            </a:r>
            <a:r>
              <a:rPr lang="en-US" sz="1800" dirty="0" err="1"/>
              <a:t>pihak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/ </a:t>
            </a:r>
            <a:r>
              <a:rPr lang="en-US" sz="1800" dirty="0" err="1"/>
              <a:t>swasta</a:t>
            </a:r>
            <a:r>
              <a:rPr lang="en-US" sz="1800" dirty="0"/>
              <a:t>. ( </a:t>
            </a:r>
            <a:r>
              <a:rPr lang="en-US" sz="1800" dirty="0" err="1"/>
              <a:t>Contoh</a:t>
            </a:r>
            <a:r>
              <a:rPr lang="en-US" sz="1800" dirty="0"/>
              <a:t>: Jika murid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Biasiswa</a:t>
            </a:r>
            <a:r>
              <a:rPr lang="en-US" sz="1800" dirty="0"/>
              <a:t> Yayasan Selangor, murid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mohon</a:t>
            </a:r>
            <a:r>
              <a:rPr lang="en-US" sz="1800" dirty="0"/>
              <a:t> BKP)</a:t>
            </a:r>
            <a:br>
              <a:rPr lang="en-US" sz="1800" dirty="0"/>
            </a:br>
            <a:br>
              <a:rPr lang="en-US" sz="1800" dirty="0"/>
            </a:b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6603B-B38A-6326-58AD-38BAB256383D}"/>
              </a:ext>
            </a:extLst>
          </p:cNvPr>
          <p:cNvSpPr txBox="1"/>
          <p:nvPr/>
        </p:nvSpPr>
        <p:spPr>
          <a:xfrm>
            <a:off x="1026942" y="4304714"/>
            <a:ext cx="7132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-</a:t>
            </a:r>
            <a:r>
              <a:rPr lang="en-MY" dirty="0" err="1"/>
              <a:t>Dokumen</a:t>
            </a:r>
            <a:r>
              <a:rPr lang="en-MY" dirty="0"/>
              <a:t> </a:t>
            </a:r>
            <a:r>
              <a:rPr lang="en-MY" dirty="0" err="1"/>
              <a:t>sokongan</a:t>
            </a:r>
            <a:r>
              <a:rPr lang="en-MY" dirty="0"/>
              <a:t> yang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dihantar</a:t>
            </a:r>
            <a:r>
              <a:rPr lang="en-MY" dirty="0"/>
              <a:t>- Salinan </a:t>
            </a:r>
            <a:r>
              <a:rPr lang="en-MY" dirty="0" err="1"/>
              <a:t>surat</a:t>
            </a:r>
            <a:r>
              <a:rPr lang="en-MY" dirty="0"/>
              <a:t> </a:t>
            </a:r>
            <a:r>
              <a:rPr lang="en-MY" dirty="0" err="1"/>
              <a:t>lahir</a:t>
            </a:r>
            <a:r>
              <a:rPr lang="en-MY" dirty="0"/>
              <a:t> murid dan Salinan </a:t>
            </a:r>
            <a:r>
              <a:rPr lang="en-MY" dirty="0" err="1"/>
              <a:t>ic</a:t>
            </a:r>
            <a:r>
              <a:rPr lang="en-MY" dirty="0"/>
              <a:t> murid, Salinan </a:t>
            </a:r>
            <a:r>
              <a:rPr lang="en-MY" dirty="0" err="1"/>
              <a:t>ic</a:t>
            </a:r>
            <a:r>
              <a:rPr lang="en-MY" dirty="0"/>
              <a:t> </a:t>
            </a:r>
            <a:r>
              <a:rPr lang="en-MY" dirty="0" err="1"/>
              <a:t>ibu</a:t>
            </a:r>
            <a:r>
              <a:rPr lang="en-MY" dirty="0"/>
              <a:t> </a:t>
            </a:r>
            <a:r>
              <a:rPr lang="en-MY" dirty="0" err="1"/>
              <a:t>bapa</a:t>
            </a:r>
            <a:r>
              <a:rPr lang="en-MY" dirty="0"/>
              <a:t>/ </a:t>
            </a:r>
            <a:r>
              <a:rPr lang="en-MY" dirty="0" err="1"/>
              <a:t>penjaga</a:t>
            </a:r>
            <a:r>
              <a:rPr lang="en-MY" dirty="0"/>
              <a:t>, Salinan slip </a:t>
            </a:r>
            <a:r>
              <a:rPr lang="en-MY" dirty="0" err="1"/>
              <a:t>gaji</a:t>
            </a:r>
            <a:r>
              <a:rPr lang="en-MY" dirty="0"/>
              <a:t> </a:t>
            </a:r>
            <a:r>
              <a:rPr lang="en-MY" dirty="0" err="1"/>
              <a:t>bulanan</a:t>
            </a:r>
            <a:r>
              <a:rPr lang="en-MY" dirty="0"/>
              <a:t> </a:t>
            </a:r>
            <a:r>
              <a:rPr lang="en-MY" dirty="0" err="1"/>
              <a:t>ibu</a:t>
            </a:r>
            <a:r>
              <a:rPr lang="en-MY" dirty="0"/>
              <a:t> </a:t>
            </a:r>
            <a:r>
              <a:rPr lang="en-MY" dirty="0" err="1"/>
              <a:t>bapa</a:t>
            </a:r>
            <a:r>
              <a:rPr lang="en-MY" dirty="0"/>
              <a:t>/ </a:t>
            </a:r>
            <a:r>
              <a:rPr lang="en-MY" dirty="0" err="1"/>
              <a:t>penjaga</a:t>
            </a:r>
            <a:r>
              <a:rPr lang="en-MY" dirty="0"/>
              <a:t> yang </a:t>
            </a:r>
            <a:r>
              <a:rPr lang="en-MY" dirty="0" err="1"/>
              <a:t>terkini</a:t>
            </a:r>
            <a:r>
              <a:rPr lang="en-MY" dirty="0"/>
              <a:t>, Salinan slip Keputusan UASA/ PBD yang </a:t>
            </a:r>
            <a:r>
              <a:rPr lang="en-MY" dirty="0" err="1"/>
              <a:t>terkini</a:t>
            </a:r>
            <a:r>
              <a:rPr lang="en-MY" dirty="0"/>
              <a:t>, Salinan </a:t>
            </a:r>
            <a:r>
              <a:rPr lang="en-MY" dirty="0" err="1"/>
              <a:t>sijil</a:t>
            </a:r>
            <a:r>
              <a:rPr lang="en-MY" dirty="0"/>
              <a:t> </a:t>
            </a:r>
            <a:r>
              <a:rPr lang="en-MY" dirty="0" err="1"/>
              <a:t>kokurikulum</a:t>
            </a:r>
            <a:r>
              <a:rPr lang="en-MY" dirty="0"/>
              <a:t> ( </a:t>
            </a:r>
            <a:r>
              <a:rPr lang="en-MY" dirty="0" err="1"/>
              <a:t>pencapaian</a:t>
            </a:r>
            <a:r>
              <a:rPr lang="en-MY" dirty="0"/>
              <a:t> </a:t>
            </a:r>
            <a:r>
              <a:rPr lang="en-MY" dirty="0" err="1"/>
              <a:t>sukan</a:t>
            </a:r>
            <a:r>
              <a:rPr lang="en-MY" dirty="0"/>
              <a:t> </a:t>
            </a:r>
            <a:r>
              <a:rPr lang="en-MY" dirty="0" err="1"/>
              <a:t>peringkat</a:t>
            </a:r>
            <a:r>
              <a:rPr lang="en-MY" dirty="0"/>
              <a:t> </a:t>
            </a:r>
            <a:r>
              <a:rPr lang="en-MY" dirty="0" err="1"/>
              <a:t>tertinggi</a:t>
            </a:r>
            <a:r>
              <a:rPr lang="en-MY" dirty="0"/>
              <a:t>-MSSM/Negeri/</a:t>
            </a:r>
            <a:r>
              <a:rPr lang="en-MY" dirty="0" err="1"/>
              <a:t>Kebangsaan</a:t>
            </a:r>
            <a:r>
              <a:rPr lang="en-MY" dirty="0"/>
              <a:t>/</a:t>
            </a:r>
            <a:r>
              <a:rPr lang="en-MY" dirty="0" err="1"/>
              <a:t>Antarabangsa</a:t>
            </a:r>
            <a:r>
              <a:rPr lang="en-MY" dirty="0"/>
              <a:t>) </a:t>
            </a:r>
            <a:r>
              <a:rPr lang="en-MY" dirty="0" err="1"/>
              <a:t>berserta</a:t>
            </a:r>
            <a:r>
              <a:rPr lang="en-MY" dirty="0"/>
              <a:t> </a:t>
            </a:r>
            <a:r>
              <a:rPr lang="en-MY" dirty="0" err="1"/>
              <a:t>borang</a:t>
            </a:r>
            <a:r>
              <a:rPr lang="en-MY" dirty="0"/>
              <a:t> PB1. Sila </a:t>
            </a:r>
            <a:r>
              <a:rPr lang="en-MY" dirty="0" err="1"/>
              <a:t>hantar</a:t>
            </a:r>
            <a:r>
              <a:rPr lang="en-MY" dirty="0"/>
              <a:t> pada </a:t>
            </a:r>
            <a:r>
              <a:rPr lang="en-MY" dirty="0" err="1"/>
              <a:t>awal</a:t>
            </a:r>
            <a:r>
              <a:rPr lang="en-MY" dirty="0"/>
              <a:t> semester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tahun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5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281B4-A4F9-0F54-BF83-6807690A4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7" t="12854" r="34615" b="6424"/>
          <a:stretch/>
        </p:blipFill>
        <p:spPr>
          <a:xfrm>
            <a:off x="2025747" y="679568"/>
            <a:ext cx="4670475" cy="6178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962A5-8B04-7156-2FC3-F4C31D1B89FE}"/>
              </a:ext>
            </a:extLst>
          </p:cNvPr>
          <p:cNvSpPr txBox="1"/>
          <p:nvPr/>
        </p:nvSpPr>
        <p:spPr>
          <a:xfrm>
            <a:off x="6223909" y="1211199"/>
            <a:ext cx="2779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>
                <a:solidFill>
                  <a:srgbClr val="FF0000"/>
                </a:solidFill>
              </a:rPr>
              <a:t>Borang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ini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perlu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bawa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ke</a:t>
            </a:r>
            <a:r>
              <a:rPr lang="en-MY" dirty="0">
                <a:solidFill>
                  <a:srgbClr val="FF0000"/>
                </a:solidFill>
              </a:rPr>
              <a:t> BSN dan </a:t>
            </a:r>
            <a:r>
              <a:rPr lang="en-MY" dirty="0" err="1">
                <a:solidFill>
                  <a:srgbClr val="FF0000"/>
                </a:solidFill>
              </a:rPr>
              <a:t>dapat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tandatangan</a:t>
            </a:r>
            <a:r>
              <a:rPr lang="en-MY" dirty="0">
                <a:solidFill>
                  <a:srgbClr val="FF0000"/>
                </a:solidFill>
              </a:rPr>
              <a:t> dan cap </a:t>
            </a:r>
            <a:r>
              <a:rPr lang="en-MY" dirty="0" err="1">
                <a:solidFill>
                  <a:srgbClr val="FF0000"/>
                </a:solidFill>
              </a:rPr>
              <a:t>rasmi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pegawai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bsn</a:t>
            </a:r>
            <a:r>
              <a:rPr lang="en-MY" dirty="0">
                <a:solidFill>
                  <a:srgbClr val="FF0000"/>
                </a:solidFill>
              </a:rPr>
              <a:t> dan </a:t>
            </a:r>
            <a:r>
              <a:rPr lang="en-MY" dirty="0" err="1">
                <a:solidFill>
                  <a:srgbClr val="FF0000"/>
                </a:solidFill>
              </a:rPr>
              <a:t>kembalikan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kepada</a:t>
            </a:r>
            <a:r>
              <a:rPr lang="en-MY" dirty="0">
                <a:solidFill>
                  <a:srgbClr val="FF0000"/>
                </a:solidFill>
              </a:rPr>
              <a:t> guru BKP </a:t>
            </a:r>
            <a:r>
              <a:rPr lang="en-MY" dirty="0" err="1">
                <a:solidFill>
                  <a:srgbClr val="FF0000"/>
                </a:solidFill>
              </a:rPr>
              <a:t>untuk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rekod</a:t>
            </a:r>
            <a:r>
              <a:rPr lang="en-MY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20093-84E5-C05F-7A25-BB98EA374137}"/>
              </a:ext>
            </a:extLst>
          </p:cNvPr>
          <p:cNvSpPr txBox="1"/>
          <p:nvPr/>
        </p:nvSpPr>
        <p:spPr>
          <a:xfrm>
            <a:off x="6934318" y="3605403"/>
            <a:ext cx="171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Guru </a:t>
            </a:r>
            <a:r>
              <a:rPr lang="en-MY" dirty="0" err="1"/>
              <a:t>tingkatan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tandatangan</a:t>
            </a:r>
            <a:endParaRPr lang="en-MY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587CA-3A24-7D5D-8D15-A1A9939B891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851691" y="3051573"/>
            <a:ext cx="980932" cy="198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BBB137-99DB-3406-B03F-F8DF220E2DBA}"/>
              </a:ext>
            </a:extLst>
          </p:cNvPr>
          <p:cNvSpPr txBox="1"/>
          <p:nvPr/>
        </p:nvSpPr>
        <p:spPr>
          <a:xfrm>
            <a:off x="660596" y="5416176"/>
            <a:ext cx="171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Pegawai</a:t>
            </a:r>
            <a:r>
              <a:rPr lang="en-MY" dirty="0"/>
              <a:t> </a:t>
            </a:r>
            <a:r>
              <a:rPr lang="en-MY" dirty="0" err="1"/>
              <a:t>pihak</a:t>
            </a:r>
            <a:r>
              <a:rPr lang="en-MY" dirty="0"/>
              <a:t> BSN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tandatangan</a:t>
            </a:r>
            <a:endParaRPr lang="en-MY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EE67A9-7C78-1D5D-AE58-0435C2CCB1D2}"/>
              </a:ext>
            </a:extLst>
          </p:cNvPr>
          <p:cNvCxnSpPr>
            <a:cxnSpLocks/>
          </p:cNvCxnSpPr>
          <p:nvPr/>
        </p:nvCxnSpPr>
        <p:spPr>
          <a:xfrm>
            <a:off x="2060038" y="5954633"/>
            <a:ext cx="316816" cy="22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34FB36-B36E-F936-C5EE-E89C1E1D549F}"/>
              </a:ext>
            </a:extLst>
          </p:cNvPr>
          <p:cNvSpPr txBox="1"/>
          <p:nvPr/>
        </p:nvSpPr>
        <p:spPr>
          <a:xfrm>
            <a:off x="6896164" y="4763002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Pengetua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tandatangan</a:t>
            </a:r>
            <a:endParaRPr lang="en-MY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66B91F-9B96-128C-20F0-F7ED93713442}"/>
              </a:ext>
            </a:extLst>
          </p:cNvPr>
          <p:cNvCxnSpPr>
            <a:stCxn id="11" idx="1"/>
          </p:cNvCxnSpPr>
          <p:nvPr/>
        </p:nvCxnSpPr>
        <p:spPr>
          <a:xfrm flipH="1">
            <a:off x="5957141" y="5086168"/>
            <a:ext cx="939023" cy="33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8645FF8-B8AE-6EC1-FCFB-E524862D282A}"/>
              </a:ext>
            </a:extLst>
          </p:cNvPr>
          <p:cNvSpPr txBox="1"/>
          <p:nvPr/>
        </p:nvSpPr>
        <p:spPr>
          <a:xfrm>
            <a:off x="493421" y="1828800"/>
            <a:ext cx="156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00B050"/>
                </a:solidFill>
              </a:rPr>
              <a:t>(</a:t>
            </a:r>
            <a:r>
              <a:rPr lang="en-MY" dirty="0" err="1">
                <a:solidFill>
                  <a:srgbClr val="00B050"/>
                </a:solidFill>
              </a:rPr>
              <a:t>Bagi</a:t>
            </a:r>
            <a:r>
              <a:rPr lang="en-MY" dirty="0">
                <a:solidFill>
                  <a:srgbClr val="00B050"/>
                </a:solidFill>
              </a:rPr>
              <a:t> </a:t>
            </a:r>
            <a:r>
              <a:rPr lang="en-MY" dirty="0" err="1">
                <a:solidFill>
                  <a:srgbClr val="00B050"/>
                </a:solidFill>
              </a:rPr>
              <a:t>penerima</a:t>
            </a:r>
            <a:r>
              <a:rPr lang="en-MY" dirty="0">
                <a:solidFill>
                  <a:srgbClr val="00B050"/>
                </a:solidFill>
              </a:rPr>
              <a:t> BKP yang </a:t>
            </a:r>
            <a:r>
              <a:rPr lang="en-MY" dirty="0" err="1">
                <a:solidFill>
                  <a:srgbClr val="00B050"/>
                </a:solidFill>
              </a:rPr>
              <a:t>berjaya</a:t>
            </a:r>
            <a:r>
              <a:rPr lang="en-MY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2B312-9B9E-5BA2-21C1-99BFCDDFAFCE}"/>
              </a:ext>
            </a:extLst>
          </p:cNvPr>
          <p:cNvSpPr txBox="1"/>
          <p:nvPr/>
        </p:nvSpPr>
        <p:spPr>
          <a:xfrm>
            <a:off x="298579" y="178031"/>
            <a:ext cx="870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u="sng" dirty="0"/>
              <a:t>Lampiran F-</a:t>
            </a:r>
            <a:r>
              <a:rPr lang="en-MY" u="sng" dirty="0" err="1"/>
              <a:t>Borang</a:t>
            </a:r>
            <a:r>
              <a:rPr lang="en-MY" u="sng" dirty="0"/>
              <a:t> </a:t>
            </a:r>
            <a:r>
              <a:rPr lang="en-MY" u="sng" dirty="0" err="1"/>
              <a:t>pengeluaran</a:t>
            </a:r>
            <a:r>
              <a:rPr lang="en-MY" u="sng" dirty="0"/>
              <a:t> BKP </a:t>
            </a:r>
            <a:r>
              <a:rPr lang="en-MY" u="sng" dirty="0" err="1"/>
              <a:t>lebih</a:t>
            </a:r>
            <a:r>
              <a:rPr lang="en-MY" u="sng" dirty="0"/>
              <a:t> had</a:t>
            </a:r>
            <a:r>
              <a:rPr lang="en-MY" u="sng" dirty="0">
                <a:solidFill>
                  <a:srgbClr val="0070C0"/>
                </a:solidFill>
              </a:rPr>
              <a:t>:( </a:t>
            </a:r>
            <a:r>
              <a:rPr lang="en-MY" u="sng" dirty="0" err="1">
                <a:solidFill>
                  <a:srgbClr val="0070C0"/>
                </a:solidFill>
              </a:rPr>
              <a:t>Diisi</a:t>
            </a:r>
            <a:r>
              <a:rPr lang="en-MY" u="sng" dirty="0">
                <a:solidFill>
                  <a:srgbClr val="0070C0"/>
                </a:solidFill>
              </a:rPr>
              <a:t> oleh </a:t>
            </a:r>
            <a:r>
              <a:rPr lang="en-MY" u="sng" dirty="0" err="1">
                <a:solidFill>
                  <a:srgbClr val="0070C0"/>
                </a:solidFill>
              </a:rPr>
              <a:t>penerima</a:t>
            </a:r>
            <a:r>
              <a:rPr lang="en-MY" u="sng" dirty="0">
                <a:solidFill>
                  <a:srgbClr val="0070C0"/>
                </a:solidFill>
              </a:rPr>
              <a:t> BKP yang </a:t>
            </a:r>
            <a:r>
              <a:rPr lang="en-MY" u="sng" dirty="0" err="1">
                <a:solidFill>
                  <a:srgbClr val="0070C0"/>
                </a:solidFill>
              </a:rPr>
              <a:t>berjaya</a:t>
            </a:r>
            <a:r>
              <a:rPr lang="en-MY" u="sng" dirty="0">
                <a:solidFill>
                  <a:srgbClr val="0070C0"/>
                </a:solidFill>
              </a:rPr>
              <a:t>)</a:t>
            </a:r>
          </a:p>
          <a:p>
            <a:r>
              <a:rPr lang="en-MY" dirty="0"/>
              <a:t>-</a:t>
            </a:r>
            <a:r>
              <a:rPr lang="en-MY" dirty="0" err="1"/>
              <a:t>Pengeluaran</a:t>
            </a:r>
            <a:r>
              <a:rPr lang="en-MY" dirty="0"/>
              <a:t> wang BKP </a:t>
            </a:r>
            <a:r>
              <a:rPr lang="en-MY" dirty="0" err="1"/>
              <a:t>lebih</a:t>
            </a:r>
            <a:r>
              <a:rPr lang="en-MY" dirty="0"/>
              <a:t> RM300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tempoh</a:t>
            </a:r>
            <a:r>
              <a:rPr lang="en-MY" dirty="0"/>
              <a:t> 2 </a:t>
            </a:r>
            <a:r>
              <a:rPr lang="en-MY" dirty="0" err="1"/>
              <a:t>bulan</a:t>
            </a:r>
            <a:r>
              <a:rPr lang="en-MY" dirty="0"/>
              <a:t>- </a:t>
            </a:r>
            <a:r>
              <a:rPr lang="en-MY" dirty="0" err="1"/>
              <a:t>penerima</a:t>
            </a:r>
            <a:r>
              <a:rPr lang="en-MY" dirty="0"/>
              <a:t> BKP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isi</a:t>
            </a:r>
            <a:r>
              <a:rPr lang="en-MY" dirty="0"/>
              <a:t> </a:t>
            </a:r>
            <a:r>
              <a:rPr lang="en-MY" dirty="0" err="1"/>
              <a:t>borang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dan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tandatangan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ibu</a:t>
            </a:r>
            <a:r>
              <a:rPr lang="en-MY" dirty="0"/>
              <a:t> </a:t>
            </a:r>
            <a:r>
              <a:rPr lang="en-MY" dirty="0" err="1"/>
              <a:t>bapa</a:t>
            </a:r>
            <a:r>
              <a:rPr lang="en-MY" dirty="0"/>
              <a:t>/ </a:t>
            </a:r>
            <a:r>
              <a:rPr lang="en-MY" dirty="0" err="1"/>
              <a:t>penjaga</a:t>
            </a:r>
            <a:r>
              <a:rPr lang="en-MY" dirty="0"/>
              <a:t>, guru </a:t>
            </a:r>
            <a:r>
              <a:rPr lang="en-MY" dirty="0" err="1"/>
              <a:t>tingkatan</a:t>
            </a:r>
            <a:r>
              <a:rPr lang="en-MY" dirty="0"/>
              <a:t>, </a:t>
            </a:r>
            <a:r>
              <a:rPr lang="en-MY" dirty="0" err="1"/>
              <a:t>Pengetua</a:t>
            </a:r>
            <a:r>
              <a:rPr lang="en-MY" dirty="0"/>
              <a:t> dan </a:t>
            </a:r>
            <a:r>
              <a:rPr lang="en-MY" dirty="0" err="1"/>
              <a:t>pegawai</a:t>
            </a:r>
            <a:r>
              <a:rPr lang="en-MY" dirty="0"/>
              <a:t> </a:t>
            </a:r>
            <a:r>
              <a:rPr lang="en-MY" dirty="0" err="1"/>
              <a:t>pihak</a:t>
            </a:r>
            <a:r>
              <a:rPr lang="en-MY" dirty="0"/>
              <a:t> BSN.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919D93-AF05-12E6-3F0E-E1B01E3F348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749996" y="4067068"/>
            <a:ext cx="1184322" cy="22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233201-3466-472E-DD0D-7BB6D4EC4EB1}"/>
              </a:ext>
            </a:extLst>
          </p:cNvPr>
          <p:cNvSpPr txBox="1"/>
          <p:nvPr/>
        </p:nvSpPr>
        <p:spPr>
          <a:xfrm>
            <a:off x="6832623" y="2728407"/>
            <a:ext cx="181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Tandatangan</a:t>
            </a:r>
            <a:r>
              <a:rPr lang="en-MY" dirty="0"/>
              <a:t> </a:t>
            </a:r>
            <a:r>
              <a:rPr lang="en-MY" dirty="0" err="1"/>
              <a:t>ibu</a:t>
            </a:r>
            <a:r>
              <a:rPr lang="en-MY" dirty="0"/>
              <a:t> </a:t>
            </a:r>
            <a:r>
              <a:rPr lang="en-MY" dirty="0" err="1"/>
              <a:t>bapa</a:t>
            </a:r>
            <a:r>
              <a:rPr lang="en-MY" dirty="0"/>
              <a:t>/ </a:t>
            </a:r>
            <a:r>
              <a:rPr lang="en-MY" dirty="0" err="1"/>
              <a:t>penjaga</a:t>
            </a:r>
            <a:endParaRPr lang="en-MY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12CC78-292C-97FC-100F-C4F8BCD30478}"/>
              </a:ext>
            </a:extLst>
          </p:cNvPr>
          <p:cNvCxnSpPr/>
          <p:nvPr/>
        </p:nvCxnSpPr>
        <p:spPr>
          <a:xfrm flipV="1">
            <a:off x="1806736" y="3150811"/>
            <a:ext cx="1192325" cy="99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57793D-D1AF-0FE5-0698-0E293B0DABD1}"/>
              </a:ext>
            </a:extLst>
          </p:cNvPr>
          <p:cNvSpPr txBox="1"/>
          <p:nvPr/>
        </p:nvSpPr>
        <p:spPr>
          <a:xfrm>
            <a:off x="298579" y="2917538"/>
            <a:ext cx="138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Tandatangan</a:t>
            </a:r>
            <a:r>
              <a:rPr lang="en-MY" dirty="0"/>
              <a:t> murid</a:t>
            </a:r>
          </a:p>
        </p:txBody>
      </p:sp>
    </p:spTree>
    <p:extLst>
      <p:ext uri="{BB962C8B-B14F-4D97-AF65-F5344CB8AC3E}">
        <p14:creationId xmlns:p14="http://schemas.microsoft.com/office/powerpoint/2010/main" val="244401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119392-9FA1-4261-B031-A489EB2A90D9}"/>
              </a:ext>
            </a:extLst>
          </p:cNvPr>
          <p:cNvSpPr txBox="1"/>
          <p:nvPr/>
        </p:nvSpPr>
        <p:spPr>
          <a:xfrm>
            <a:off x="264695" y="-2708"/>
            <a:ext cx="849429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BIASISWA SUKAN-* Jika </a:t>
            </a:r>
            <a:r>
              <a:rPr lang="en-US" sz="4000" dirty="0" err="1"/>
              <a:t>tiada</a:t>
            </a:r>
            <a:r>
              <a:rPr lang="en-US" sz="4000" dirty="0"/>
              <a:t> </a:t>
            </a:r>
            <a:r>
              <a:rPr lang="en-US" sz="4000" dirty="0" err="1"/>
              <a:t>pindaan</a:t>
            </a:r>
            <a:r>
              <a:rPr lang="en-US" sz="4000" dirty="0"/>
              <a:t> </a:t>
            </a:r>
          </a:p>
          <a:p>
            <a:r>
              <a:rPr lang="en-US" sz="4000" dirty="0"/>
              <a:t>( </a:t>
            </a:r>
            <a:r>
              <a:rPr lang="en-US" sz="4000" dirty="0" err="1"/>
              <a:t>Permohonan</a:t>
            </a:r>
            <a:r>
              <a:rPr lang="en-US" sz="4000" dirty="0"/>
              <a:t> </a:t>
            </a:r>
            <a:r>
              <a:rPr lang="en-US" sz="4000" dirty="0" err="1"/>
              <a:t>belum</a:t>
            </a:r>
            <a:r>
              <a:rPr lang="en-US" sz="4000" dirty="0"/>
              <a:t> </a:t>
            </a:r>
            <a:r>
              <a:rPr lang="en-US" sz="4000" dirty="0" err="1"/>
              <a:t>buka</a:t>
            </a:r>
            <a:r>
              <a:rPr lang="en-US" sz="4000" dirty="0"/>
              <a:t>)</a:t>
            </a:r>
          </a:p>
          <a:p>
            <a:pPr>
              <a:buFontTx/>
              <a:buChar char="-"/>
            </a:pPr>
            <a:r>
              <a:rPr lang="en-US" sz="1800" dirty="0"/>
              <a:t>Terbuka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warganegara</a:t>
            </a:r>
            <a:r>
              <a:rPr lang="en-US" sz="1800" dirty="0"/>
              <a:t> Malaysia yang </a:t>
            </a:r>
            <a:r>
              <a:rPr lang="en-US" sz="1800" dirty="0" err="1"/>
              <a:t>belajar</a:t>
            </a:r>
            <a:r>
              <a:rPr lang="en-US" sz="1800" dirty="0"/>
              <a:t> di </a:t>
            </a:r>
            <a:r>
              <a:rPr lang="en-US" sz="1800" dirty="0" err="1"/>
              <a:t>sekolah</a:t>
            </a:r>
            <a:r>
              <a:rPr lang="en-US" sz="1800" dirty="0"/>
              <a:t> dan </a:t>
            </a:r>
            <a:r>
              <a:rPr lang="en-US" sz="1800" dirty="0" err="1"/>
              <a:t>mewakil</a:t>
            </a:r>
            <a:r>
              <a:rPr lang="en-US" sz="1800" dirty="0"/>
              <a:t> </a:t>
            </a:r>
            <a:r>
              <a:rPr lang="en-US" sz="1800" dirty="0" err="1"/>
              <a:t>sekolah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pertandingan</a:t>
            </a:r>
            <a:r>
              <a:rPr lang="en-US" sz="1800" dirty="0"/>
              <a:t> </a:t>
            </a:r>
            <a:r>
              <a:rPr lang="en-US" sz="1800" dirty="0" err="1"/>
              <a:t>sukan</a:t>
            </a:r>
            <a:r>
              <a:rPr lang="en-US" sz="1800" dirty="0"/>
              <a:t> </a:t>
            </a:r>
            <a:r>
              <a:rPr lang="en-US" sz="1800" dirty="0" err="1"/>
              <a:t>peringkat</a:t>
            </a:r>
            <a:r>
              <a:rPr lang="en-US" sz="1800" dirty="0"/>
              <a:t> yang </a:t>
            </a:r>
            <a:r>
              <a:rPr lang="en-US" sz="1800" dirty="0" err="1"/>
              <a:t>tinggi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peringkat</a:t>
            </a:r>
            <a:r>
              <a:rPr lang="en-US" sz="1800" dirty="0"/>
              <a:t> MSSM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, </a:t>
            </a:r>
            <a:r>
              <a:rPr lang="en-US" sz="1800" dirty="0" err="1"/>
              <a:t>peringkat</a:t>
            </a:r>
            <a:r>
              <a:rPr lang="en-US" sz="1800" dirty="0"/>
              <a:t> negeri, </a:t>
            </a:r>
            <a:r>
              <a:rPr lang="en-US" sz="1800" dirty="0" err="1"/>
              <a:t>peringkat</a:t>
            </a:r>
            <a:r>
              <a:rPr lang="en-US" sz="1800" dirty="0"/>
              <a:t> </a:t>
            </a:r>
            <a:r>
              <a:rPr lang="en-US" sz="1800" dirty="0" err="1"/>
              <a:t>kebangsaan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peringkat</a:t>
            </a:r>
            <a:r>
              <a:rPr lang="en-US" sz="1800" dirty="0"/>
              <a:t> </a:t>
            </a:r>
            <a:r>
              <a:rPr lang="en-US" sz="1800" dirty="0" err="1"/>
              <a:t>antarabangsa</a:t>
            </a:r>
            <a:r>
              <a:rPr lang="en-US" sz="1800" dirty="0"/>
              <a:t>. </a:t>
            </a:r>
            <a:r>
              <a:rPr lang="en-US" dirty="0"/>
              <a:t>Terbuka </a:t>
            </a:r>
            <a:r>
              <a:rPr lang="en-US" dirty="0" err="1"/>
              <a:t>kepada</a:t>
            </a:r>
            <a:r>
              <a:rPr lang="en-US" dirty="0"/>
              <a:t> murid </a:t>
            </a:r>
            <a:r>
              <a:rPr lang="en-US" dirty="0" err="1"/>
              <a:t>Tingkatan</a:t>
            </a:r>
            <a:r>
              <a:rPr lang="en-US" dirty="0"/>
              <a:t> 1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5.</a:t>
            </a:r>
            <a:r>
              <a:rPr lang="en-US" sz="1800" dirty="0"/>
              <a:t> (</a:t>
            </a:r>
            <a:r>
              <a:rPr lang="en-US" sz="1800" dirty="0" err="1"/>
              <a:t>Sekiranya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tawaran</a:t>
            </a:r>
            <a:r>
              <a:rPr lang="en-US" sz="1800" dirty="0"/>
              <a:t>, </a:t>
            </a:r>
            <a:r>
              <a:rPr lang="en-US" sz="1800" dirty="0" err="1"/>
              <a:t>tiada</a:t>
            </a:r>
            <a:r>
              <a:rPr lang="en-US" sz="1800" dirty="0"/>
              <a:t> </a:t>
            </a:r>
            <a:r>
              <a:rPr lang="en-US" sz="1800" dirty="0" err="1"/>
              <a:t>tawaran</a:t>
            </a:r>
            <a:r>
              <a:rPr lang="en-US" sz="1800" dirty="0"/>
              <a:t> pada </a:t>
            </a:r>
            <a:r>
              <a:rPr lang="en-US" sz="1800" dirty="0" err="1"/>
              <a:t>tahun</a:t>
            </a:r>
            <a:r>
              <a:rPr lang="en-US" sz="1800" dirty="0"/>
              <a:t> 2016) </a:t>
            </a:r>
          </a:p>
          <a:p>
            <a:endParaRPr lang="en-US" sz="1800" dirty="0"/>
          </a:p>
          <a:p>
            <a:pPr>
              <a:buFontTx/>
              <a:buChar char="-"/>
            </a:pPr>
            <a:r>
              <a:rPr lang="en-US" sz="1800" dirty="0" err="1"/>
              <a:t>Pemohon</a:t>
            </a:r>
            <a:r>
              <a:rPr lang="en-US" sz="1800" dirty="0"/>
              <a:t> </a:t>
            </a:r>
            <a:r>
              <a:rPr lang="en-US" sz="1800" dirty="0" err="1"/>
              <a:t>biasiswa</a:t>
            </a:r>
            <a:r>
              <a:rPr lang="en-US" sz="1800" dirty="0"/>
              <a:t> </a:t>
            </a:r>
            <a:r>
              <a:rPr lang="en-US" sz="1800" dirty="0" err="1"/>
              <a:t>sukan</a:t>
            </a:r>
            <a:r>
              <a:rPr lang="en-US" sz="1800" dirty="0"/>
              <a:t> pada </a:t>
            </a:r>
            <a:r>
              <a:rPr lang="en-US" sz="1800" dirty="0" err="1"/>
              <a:t>tahun</a:t>
            </a:r>
            <a:r>
              <a:rPr lang="en-US" sz="1800" dirty="0"/>
              <a:t> 2017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berjaya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biasiswa</a:t>
            </a:r>
            <a:r>
              <a:rPr lang="en-US" sz="1800" dirty="0"/>
              <a:t> </a:t>
            </a:r>
            <a:r>
              <a:rPr lang="en-US" sz="1800" dirty="0" err="1"/>
              <a:t>sukan</a:t>
            </a:r>
            <a:r>
              <a:rPr lang="en-US" sz="1800" dirty="0"/>
              <a:t>. </a:t>
            </a:r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r>
              <a:rPr lang="en-US" sz="1800" dirty="0" err="1"/>
              <a:t>Tiada</a:t>
            </a:r>
            <a:r>
              <a:rPr lang="en-US" sz="1800" dirty="0"/>
              <a:t> </a:t>
            </a:r>
            <a:r>
              <a:rPr lang="en-US" sz="1800" dirty="0" err="1"/>
              <a:t>pemohonan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kalangan</a:t>
            </a:r>
            <a:r>
              <a:rPr lang="en-US" sz="1800" dirty="0"/>
              <a:t> murid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2018 </a:t>
            </a:r>
            <a:r>
              <a:rPr lang="en-US" sz="1800" dirty="0" err="1"/>
              <a:t>hingga</a:t>
            </a:r>
            <a:r>
              <a:rPr lang="en-US" sz="1800" dirty="0"/>
              <a:t> 2021.</a:t>
            </a:r>
          </a:p>
          <a:p>
            <a:endParaRPr lang="en-US" sz="1800" dirty="0"/>
          </a:p>
          <a:p>
            <a:pPr>
              <a:buFontTx/>
              <a:buChar char="-"/>
            </a:pP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pemohon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2022 </a:t>
            </a:r>
            <a:r>
              <a:rPr lang="en-US" dirty="0" err="1"/>
              <a:t>hingga</a:t>
            </a:r>
            <a:r>
              <a:rPr lang="en-US" dirty="0"/>
              <a:t> 2023.</a:t>
            </a:r>
            <a:endParaRPr lang="en-US" sz="1800" dirty="0"/>
          </a:p>
          <a:p>
            <a:endParaRPr lang="en-US" sz="1800" dirty="0"/>
          </a:p>
          <a:p>
            <a:pPr>
              <a:buFontTx/>
              <a:buChar char="-"/>
            </a:pPr>
            <a:r>
              <a:rPr lang="en-US" sz="1800" dirty="0" err="1"/>
              <a:t>Syarat</a:t>
            </a:r>
            <a:r>
              <a:rPr lang="en-US" sz="1800" dirty="0"/>
              <a:t> yang paling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ialah</a:t>
            </a:r>
            <a:r>
              <a:rPr lang="en-US" sz="1800" dirty="0"/>
              <a:t> murid </a:t>
            </a:r>
            <a:r>
              <a:rPr lang="en-US" sz="1800" dirty="0" err="1"/>
              <a:t>mewakil</a:t>
            </a:r>
            <a:r>
              <a:rPr lang="en-US" sz="1800" dirty="0"/>
              <a:t> </a:t>
            </a:r>
            <a:r>
              <a:rPr lang="en-US" sz="1800" dirty="0" err="1"/>
              <a:t>sekolah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pertandingan</a:t>
            </a:r>
            <a:r>
              <a:rPr lang="en-US" sz="1800" dirty="0"/>
              <a:t> </a:t>
            </a:r>
            <a:r>
              <a:rPr lang="en-US" sz="1800" dirty="0" err="1"/>
              <a:t>sukan</a:t>
            </a:r>
            <a:r>
              <a:rPr lang="en-US" sz="1800" dirty="0"/>
              <a:t> </a:t>
            </a:r>
            <a:r>
              <a:rPr lang="en-US" sz="1800" dirty="0" err="1"/>
              <a:t>peringkat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 (</a:t>
            </a:r>
            <a:r>
              <a:rPr lang="en-US" sz="1800" dirty="0" err="1"/>
              <a:t>Peringkat</a:t>
            </a:r>
            <a:r>
              <a:rPr lang="en-US" sz="1800" dirty="0"/>
              <a:t> </a:t>
            </a:r>
            <a:r>
              <a:rPr lang="en-US" sz="1800" dirty="0" err="1"/>
              <a:t>kebangsaan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paling minimum </a:t>
            </a:r>
            <a:r>
              <a:rPr lang="en-US" sz="1800" dirty="0" err="1"/>
              <a:t>peringkat</a:t>
            </a:r>
            <a:r>
              <a:rPr lang="en-US" sz="1800" dirty="0"/>
              <a:t> MSSM) dan </a:t>
            </a:r>
            <a:r>
              <a:rPr lang="en-US" sz="1800" dirty="0" err="1"/>
              <a:t>mendapat</a:t>
            </a:r>
            <a:r>
              <a:rPr lang="en-US" sz="1800" dirty="0"/>
              <a:t> </a:t>
            </a:r>
            <a:r>
              <a:rPr lang="en-US" sz="1800" dirty="0" err="1"/>
              <a:t>tempat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pertandingan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85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83446-67D5-92E7-F384-835BFDA08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53" t="15942" r="30110" b="10175"/>
          <a:stretch/>
        </p:blipFill>
        <p:spPr>
          <a:xfrm>
            <a:off x="1938015" y="269798"/>
            <a:ext cx="5267969" cy="64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3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6AB69E-6AE4-9D3E-E1C8-AA82FBCB3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t="16684" r="25846" b="7244"/>
          <a:stretch/>
        </p:blipFill>
        <p:spPr>
          <a:xfrm>
            <a:off x="1245548" y="129623"/>
            <a:ext cx="6652903" cy="63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2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82FD87-FE83-4317-BB83-FDCC9087CF36}"/>
              </a:ext>
            </a:extLst>
          </p:cNvPr>
          <p:cNvSpPr txBox="1"/>
          <p:nvPr/>
        </p:nvSpPr>
        <p:spPr>
          <a:xfrm>
            <a:off x="533400" y="381000"/>
            <a:ext cx="7772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/>
              <a:t>BANTUAN BIASISWA LAIN </a:t>
            </a:r>
          </a:p>
          <a:p>
            <a:r>
              <a:rPr lang="en-US" dirty="0"/>
              <a:t>  (CONTOH:  YAYASAN SELANGOR, SEWO, KOLEJ DAN  </a:t>
            </a:r>
          </a:p>
          <a:p>
            <a:r>
              <a:rPr lang="en-US" dirty="0"/>
              <a:t>  SEBAGAINYA)</a:t>
            </a:r>
          </a:p>
          <a:p>
            <a:r>
              <a:rPr lang="en-US" dirty="0"/>
              <a:t>-Ada </a:t>
            </a:r>
            <a:r>
              <a:rPr lang="en-US" dirty="0" err="1"/>
              <a:t>syarat-syarat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oleh Yayasan Selangor  yang </a:t>
            </a:r>
            <a:r>
              <a:rPr lang="en-US" dirty="0" err="1"/>
              <a:t>diuruskan</a:t>
            </a:r>
            <a:r>
              <a:rPr lang="en-US" dirty="0"/>
              <a:t> oleh guru </a:t>
            </a:r>
            <a:r>
              <a:rPr lang="en-US" dirty="0" err="1"/>
              <a:t>penyelaras</a:t>
            </a:r>
            <a:r>
              <a:rPr lang="en-US" dirty="0"/>
              <a:t> Yayasan Selangor, Puan Nor </a:t>
            </a:r>
            <a:r>
              <a:rPr lang="en-US" dirty="0" err="1"/>
              <a:t>Nabilah</a:t>
            </a:r>
            <a:r>
              <a:rPr lang="en-US" dirty="0"/>
              <a:t> binti Zainal Abidin. </a:t>
            </a:r>
            <a:r>
              <a:rPr lang="en-US" dirty="0" err="1"/>
              <a:t>Syarat-syarat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diumumkan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tawaran</a:t>
            </a:r>
            <a:r>
              <a:rPr lang="en-US" dirty="0"/>
              <a:t>. 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Ada </a:t>
            </a:r>
            <a:r>
              <a:rPr lang="en-US" dirty="0" err="1"/>
              <a:t>syarat-syarat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oleh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kebajikan</a:t>
            </a:r>
            <a:r>
              <a:rPr lang="en-US" dirty="0"/>
              <a:t> SEWO (</a:t>
            </a:r>
            <a:r>
              <a:rPr lang="en-MY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SISTER ENDA WELFARE ORGANISATION)</a:t>
            </a:r>
            <a:r>
              <a:rPr lang="en-US" dirty="0"/>
              <a:t>.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kebajikan</a:t>
            </a:r>
            <a:r>
              <a:rPr lang="en-US" dirty="0"/>
              <a:t> SEWO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pelajar</a:t>
            </a:r>
            <a:r>
              <a:rPr lang="en-US" dirty="0"/>
              <a:t> yang </a:t>
            </a:r>
            <a:r>
              <a:rPr lang="en-US" dirty="0" err="1"/>
              <a:t>belajar</a:t>
            </a:r>
            <a:r>
              <a:rPr lang="en-US" dirty="0"/>
              <a:t> di SMK Assunta yang </a:t>
            </a:r>
            <a:r>
              <a:rPr lang="en-US" dirty="0" err="1"/>
              <a:t>berstatus</a:t>
            </a:r>
            <a:r>
              <a:rPr lang="en-US" dirty="0"/>
              <a:t> miskin. Puan Foo Sue May yang </a:t>
            </a:r>
            <a:r>
              <a:rPr lang="en-US" dirty="0" err="1"/>
              <a:t>mengurus</a:t>
            </a:r>
            <a:r>
              <a:rPr lang="en-US" dirty="0"/>
              <a:t> 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kebajikan</a:t>
            </a:r>
            <a:r>
              <a:rPr lang="en-US" dirty="0"/>
              <a:t> SEWO 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syarat-syarat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biasiswa</a:t>
            </a:r>
            <a:r>
              <a:rPr lang="en-US" dirty="0"/>
              <a:t> </a:t>
            </a:r>
            <a:r>
              <a:rPr lang="en-US" dirty="0" err="1"/>
              <a:t>kolej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berbeza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tawaran</a:t>
            </a:r>
            <a:r>
              <a:rPr lang="en-US" dirty="0"/>
              <a:t> </a:t>
            </a:r>
            <a:r>
              <a:rPr lang="en-US" dirty="0" err="1"/>
              <a:t>kolej</a:t>
            </a:r>
            <a:r>
              <a:rPr lang="en-US" dirty="0"/>
              <a:t> yang </a:t>
            </a:r>
            <a:r>
              <a:rPr lang="en-US" dirty="0" err="1"/>
              <a:t>berbeza</a:t>
            </a:r>
            <a:r>
              <a:rPr lang="en-US" dirty="0"/>
              <a:t>. Guru </a:t>
            </a:r>
            <a:r>
              <a:rPr lang="en-US" dirty="0" err="1"/>
              <a:t>Bimbingan</a:t>
            </a:r>
            <a:r>
              <a:rPr lang="en-US" dirty="0"/>
              <a:t> dan </a:t>
            </a:r>
            <a:r>
              <a:rPr lang="en-US" dirty="0" err="1"/>
              <a:t>kaunselor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pagi,Puan</a:t>
            </a:r>
            <a:r>
              <a:rPr lang="en-US" dirty="0"/>
              <a:t> Yap Lee Yin yang </a:t>
            </a:r>
            <a:r>
              <a:rPr lang="en-US" dirty="0" err="1"/>
              <a:t>menguruskan</a:t>
            </a:r>
            <a:r>
              <a:rPr lang="en-US" dirty="0"/>
              <a:t> </a:t>
            </a:r>
            <a:r>
              <a:rPr lang="en-US" dirty="0" err="1"/>
              <a:t>biasiswa</a:t>
            </a:r>
            <a:r>
              <a:rPr lang="en-US" dirty="0"/>
              <a:t> </a:t>
            </a:r>
            <a:r>
              <a:rPr lang="en-US" dirty="0" err="1"/>
              <a:t>kolej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sz="1800" dirty="0">
                <a:effectLst/>
                <a:ea typeface="Calibri" panose="020F0502020204030204" pitchFamily="34" charset="0"/>
              </a:rPr>
              <a:t>Program HPADS (Helping Poor and Deserving Students) dan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lain-lain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Sumbangan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pihak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luar</a:t>
            </a:r>
            <a:r>
              <a:rPr lang="en-US" dirty="0">
                <a:ea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D3BF1B4-B0EF-4E34-A0CE-B0329720A680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KWAPM (KUMPULAN WANG AMANAH PELAJAR MISKIN)-* Jika </a:t>
            </a:r>
            <a:r>
              <a:rPr lang="en-US" sz="2400" dirty="0" err="1"/>
              <a:t>tiada</a:t>
            </a:r>
            <a:r>
              <a:rPr lang="en-US" sz="2400" dirty="0"/>
              <a:t> </a:t>
            </a:r>
            <a:r>
              <a:rPr lang="en-US" sz="2400" dirty="0" err="1"/>
              <a:t>pindaan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28617-EC74-4EE6-8D1E-02BF5982EC82}"/>
              </a:ext>
            </a:extLst>
          </p:cNvPr>
          <p:cNvSpPr txBox="1"/>
          <p:nvPr/>
        </p:nvSpPr>
        <p:spPr>
          <a:xfrm>
            <a:off x="533400" y="1447800"/>
            <a:ext cx="72390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Pelajar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warganegara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Malaysia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bersekolah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Sekolah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Menengah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Kerajaan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Kerajaan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hingga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Tingkatan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3 2024/2025).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Pada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tahun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2024/2025,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peluasan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pemberian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Bantuan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Am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Persekolahan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BamP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Kumpulan Wang Amanah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Pelajar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Miskin ( KWAPM)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kepada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murid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tahun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1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hingga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Tingkatan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kalender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akademik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sesi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2024/2025 (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merujuk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kepada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surat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dari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Bahagian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Kewangan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KPM,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Ruj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KPM.800-4/4/28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Jld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21 (3)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bertarikh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29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Disember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2023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atau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surat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dari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JPNS ( JPNS.SPM 800-5/6/2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Jld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(22)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bertarikh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23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Januari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2024. ) Ibu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bapa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kepada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murid-murid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Peralihan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hingga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tingkatan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sesi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2024/2025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diminta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untuk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mengemaskini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data murid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dalam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APDM dan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melalui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portal</a:t>
            </a:r>
            <a:r>
              <a:rPr lang="en-MY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2"/>
              </a:rPr>
              <a:t>https://public.moe.gov.my</a:t>
            </a:r>
            <a:r>
              <a:rPr lang="en-MY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dan </a:t>
            </a:r>
            <a:r>
              <a:rPr lang="en-MY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3"/>
              </a:rPr>
              <a:t>https://idme.moe.gov.my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supaya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murid yang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layak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mohon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KWAPM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akan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diberi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borang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-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borang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permohonan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PB1 dan PB2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untuk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MY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diisi</a:t>
            </a:r>
            <a:r>
              <a:rPr lang="en-MY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Pelajar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miskin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berpendapatan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keluarganya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*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Pendapatan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Garis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Kemiskinan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(PGK) Nasional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(PGK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pindaan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mengikut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mohon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KWAPM.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7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9BEB46-64A6-41D7-8FDA-84276C63EA51}"/>
              </a:ext>
            </a:extLst>
          </p:cNvPr>
          <p:cNvSpPr txBox="1"/>
          <p:nvPr/>
        </p:nvSpPr>
        <p:spPr>
          <a:xfrm>
            <a:off x="762000" y="1219200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Ibu </a:t>
            </a:r>
            <a:r>
              <a:rPr lang="en-US" sz="1600" dirty="0" err="1"/>
              <a:t>bapa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penjaga</a:t>
            </a:r>
            <a:r>
              <a:rPr lang="en-US" sz="1600" dirty="0"/>
              <a:t> yang </a:t>
            </a:r>
            <a:r>
              <a:rPr lang="en-US" sz="1600" dirty="0" err="1"/>
              <a:t>anak-anak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memenuhi</a:t>
            </a:r>
            <a:r>
              <a:rPr lang="en-US" sz="1600" dirty="0"/>
              <a:t> </a:t>
            </a:r>
            <a:r>
              <a:rPr lang="en-US" sz="1600" dirty="0" err="1"/>
              <a:t>syarat</a:t>
            </a:r>
            <a:r>
              <a:rPr lang="en-US" sz="1600" dirty="0"/>
              <a:t> </a:t>
            </a:r>
            <a:r>
              <a:rPr lang="en-US" sz="1600" dirty="0" err="1"/>
              <a:t>pemohonan</a:t>
            </a:r>
            <a:r>
              <a:rPr lang="en-US" sz="1600" dirty="0"/>
              <a:t>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maklumat-maklumat</a:t>
            </a:r>
            <a:r>
              <a:rPr lang="en-US" sz="1600" dirty="0"/>
              <a:t>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b="1" dirty="0" err="1"/>
              <a:t>bilangan</a:t>
            </a:r>
            <a:r>
              <a:rPr lang="en-US" sz="1600" b="1" dirty="0"/>
              <a:t> </a:t>
            </a:r>
            <a:r>
              <a:rPr lang="en-US" sz="1600" b="1" dirty="0" err="1"/>
              <a:t>tanggungan</a:t>
            </a:r>
            <a:r>
              <a:rPr lang="en-US" sz="1600" b="1" dirty="0"/>
              <a:t> </a:t>
            </a:r>
            <a:r>
              <a:rPr lang="en-US" sz="1600" b="1" dirty="0" err="1"/>
              <a:t>keluarga</a:t>
            </a:r>
            <a:r>
              <a:rPr lang="en-US" sz="1600" b="1" dirty="0"/>
              <a:t> </a:t>
            </a:r>
            <a:r>
              <a:rPr lang="en-US" sz="1600" dirty="0"/>
              <a:t>dan </a:t>
            </a:r>
            <a:r>
              <a:rPr lang="en-US" sz="1600" b="1" dirty="0" err="1"/>
              <a:t>jumlah</a:t>
            </a:r>
            <a:r>
              <a:rPr lang="en-US" sz="1600" b="1" dirty="0"/>
              <a:t> </a:t>
            </a:r>
            <a:r>
              <a:rPr lang="en-US" sz="1600" b="1" dirty="0" err="1"/>
              <a:t>pendapatan</a:t>
            </a:r>
            <a:r>
              <a:rPr lang="en-US" sz="1600" b="1" dirty="0"/>
              <a:t> </a:t>
            </a:r>
            <a:r>
              <a:rPr lang="en-US" sz="1600" b="1" dirty="0" err="1"/>
              <a:t>bulanan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betul</a:t>
            </a:r>
            <a:r>
              <a:rPr lang="en-US" sz="1600" b="1" dirty="0"/>
              <a:t> dan </a:t>
            </a:r>
            <a:r>
              <a:rPr lang="en-US" sz="1600" b="1" dirty="0" err="1"/>
              <a:t>tepat</a:t>
            </a:r>
            <a:r>
              <a:rPr lang="en-US" sz="1600" b="1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guru-guru </a:t>
            </a:r>
            <a:r>
              <a:rPr lang="en-US" sz="1600" dirty="0" err="1"/>
              <a:t>tingkatan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dikey</a:t>
            </a:r>
            <a:r>
              <a:rPr lang="en-US" sz="1600" dirty="0"/>
              <a:t> in </a:t>
            </a:r>
            <a:r>
              <a:rPr lang="en-US" sz="1600" dirty="0" err="1"/>
              <a:t>masuk</a:t>
            </a:r>
            <a:r>
              <a:rPr lang="en-US" sz="1600" dirty="0"/>
              <a:t> </a:t>
            </a:r>
            <a:r>
              <a:rPr lang="en-US" sz="1600" dirty="0" err="1"/>
              <a:t>maklumat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APDM </a:t>
            </a:r>
            <a:r>
              <a:rPr lang="en-US" sz="1600" dirty="0">
                <a:solidFill>
                  <a:srgbClr val="00B050"/>
                </a:solidFill>
              </a:rPr>
              <a:t>pada </a:t>
            </a:r>
            <a:r>
              <a:rPr lang="en-US" sz="1600" dirty="0" err="1">
                <a:solidFill>
                  <a:srgbClr val="00B050"/>
                </a:solidFill>
              </a:rPr>
              <a:t>minggu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pertama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mulai</a:t>
            </a:r>
            <a:r>
              <a:rPr lang="en-US" sz="1600" dirty="0">
                <a:solidFill>
                  <a:srgbClr val="00B050"/>
                </a:solidFill>
              </a:rPr>
              <a:t> 11 Mac 2024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memudahkan</a:t>
            </a:r>
            <a:r>
              <a:rPr lang="en-US" sz="1600" dirty="0"/>
              <a:t> </a:t>
            </a:r>
            <a:r>
              <a:rPr lang="en-US" sz="1600" dirty="0" err="1"/>
              <a:t>pemilihan</a:t>
            </a:r>
            <a:r>
              <a:rPr lang="en-US" sz="1600" dirty="0"/>
              <a:t> murid yang </a:t>
            </a:r>
            <a:r>
              <a:rPr lang="en-US" sz="1600" dirty="0" err="1"/>
              <a:t>layak</a:t>
            </a:r>
            <a:r>
              <a:rPr lang="en-US" sz="1600" dirty="0"/>
              <a:t> </a:t>
            </a:r>
            <a:r>
              <a:rPr lang="en-US" sz="1600" dirty="0" err="1"/>
              <a:t>mohon</a:t>
            </a:r>
            <a:r>
              <a:rPr lang="en-US" sz="1600" dirty="0"/>
              <a:t> </a:t>
            </a:r>
            <a:r>
              <a:rPr lang="en-US" sz="1600" dirty="0" err="1"/>
              <a:t>biasiswa</a:t>
            </a:r>
            <a:r>
              <a:rPr lang="en-US" sz="1600" dirty="0"/>
              <a:t> BKP/ KWAPM dan </a:t>
            </a:r>
            <a:r>
              <a:rPr lang="en-US" sz="1600" dirty="0" err="1"/>
              <a:t>sebagainya</a:t>
            </a:r>
            <a:r>
              <a:rPr lang="en-US" sz="1600" dirty="0"/>
              <a:t>. 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( </a:t>
            </a:r>
            <a:r>
              <a:rPr lang="en-US" sz="1600" b="1" dirty="0" err="1">
                <a:solidFill>
                  <a:srgbClr val="00B050"/>
                </a:solidFill>
              </a:rPr>
              <a:t>Untuk</a:t>
            </a:r>
            <a:r>
              <a:rPr lang="en-US" sz="1600" b="1" dirty="0">
                <a:solidFill>
                  <a:srgbClr val="00B050"/>
                </a:solidFill>
              </a:rPr>
              <a:t> murid </a:t>
            </a:r>
            <a:r>
              <a:rPr lang="en-US" sz="1600" b="1" dirty="0" err="1">
                <a:solidFill>
                  <a:srgbClr val="00B050"/>
                </a:solidFill>
              </a:rPr>
              <a:t>kelas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peralihan</a:t>
            </a:r>
            <a:r>
              <a:rPr lang="en-US" sz="1600" b="1" dirty="0">
                <a:solidFill>
                  <a:srgbClr val="00B050"/>
                </a:solidFill>
              </a:rPr>
              <a:t> dan </a:t>
            </a:r>
            <a:r>
              <a:rPr lang="en-US" sz="1600" b="1" dirty="0" err="1">
                <a:solidFill>
                  <a:srgbClr val="00B050"/>
                </a:solidFill>
              </a:rPr>
              <a:t>Tingkatan</a:t>
            </a:r>
            <a:r>
              <a:rPr lang="en-US" sz="1600" b="1" dirty="0">
                <a:solidFill>
                  <a:srgbClr val="00B050"/>
                </a:solidFill>
              </a:rPr>
              <a:t> 1 </a:t>
            </a:r>
            <a:r>
              <a:rPr lang="en-US" sz="1600" b="1" dirty="0" err="1">
                <a:solidFill>
                  <a:srgbClr val="00B050"/>
                </a:solidFill>
              </a:rPr>
              <a:t>sesi</a:t>
            </a:r>
            <a:r>
              <a:rPr lang="en-US" sz="1600" b="1" dirty="0">
                <a:solidFill>
                  <a:srgbClr val="00B050"/>
                </a:solidFill>
              </a:rPr>
              <a:t> 2024/2025 , </a:t>
            </a:r>
            <a:r>
              <a:rPr lang="en-US" sz="1600" b="1" dirty="0" err="1">
                <a:solidFill>
                  <a:srgbClr val="00B050"/>
                </a:solidFill>
              </a:rPr>
              <a:t>jika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ibu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bapa</a:t>
            </a:r>
            <a:r>
              <a:rPr lang="en-US" sz="1600" b="1" dirty="0">
                <a:solidFill>
                  <a:srgbClr val="00B050"/>
                </a:solidFill>
              </a:rPr>
              <a:t>/ </a:t>
            </a:r>
            <a:r>
              <a:rPr lang="en-US" sz="1600" b="1" dirty="0" err="1">
                <a:solidFill>
                  <a:srgbClr val="00B050"/>
                </a:solidFill>
              </a:rPr>
              <a:t>penjaga</a:t>
            </a:r>
            <a:endParaRPr lang="en-US" sz="1600" b="1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kepada</a:t>
            </a:r>
            <a:r>
              <a:rPr lang="en-US" sz="1600" b="1" dirty="0">
                <a:solidFill>
                  <a:srgbClr val="00B050"/>
                </a:solidFill>
              </a:rPr>
              <a:t> murid </a:t>
            </a:r>
            <a:r>
              <a:rPr lang="en-US" sz="1600" b="1" dirty="0" err="1">
                <a:solidFill>
                  <a:srgbClr val="00B050"/>
                </a:solidFill>
              </a:rPr>
              <a:t>telah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isi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lengkap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maklumat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dalam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borang</a:t>
            </a:r>
            <a:r>
              <a:rPr lang="en-US" sz="1600" b="1" dirty="0">
                <a:solidFill>
                  <a:srgbClr val="00B050"/>
                </a:solidFill>
              </a:rPr>
              <a:t> profile murid  </a:t>
            </a:r>
            <a:r>
              <a:rPr lang="en-US" sz="1600" b="1" dirty="0" err="1">
                <a:solidFill>
                  <a:srgbClr val="00B050"/>
                </a:solidFill>
              </a:rPr>
              <a:t>maka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tak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perlu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maklum</a:t>
            </a:r>
            <a:r>
              <a:rPr lang="en-US" sz="1600" b="1" dirty="0">
                <a:solidFill>
                  <a:srgbClr val="00B050"/>
                </a:solidFill>
              </a:rPr>
              <a:t>, guru </a:t>
            </a:r>
            <a:r>
              <a:rPr lang="en-US" sz="1600" b="1" dirty="0" err="1">
                <a:solidFill>
                  <a:srgbClr val="00B050"/>
                </a:solidFill>
              </a:rPr>
              <a:t>tingkatan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Peralihan</a:t>
            </a:r>
            <a:r>
              <a:rPr lang="en-US" sz="1600" b="1" dirty="0">
                <a:solidFill>
                  <a:srgbClr val="00B050"/>
                </a:solidFill>
              </a:rPr>
              <a:t> / </a:t>
            </a:r>
            <a:r>
              <a:rPr lang="en-US" sz="1600" b="1" dirty="0" err="1">
                <a:solidFill>
                  <a:srgbClr val="00B050"/>
                </a:solidFill>
              </a:rPr>
              <a:t>tingkatan</a:t>
            </a:r>
            <a:r>
              <a:rPr lang="en-US" sz="1600" b="1" dirty="0">
                <a:solidFill>
                  <a:srgbClr val="00B050"/>
                </a:solidFill>
              </a:rPr>
              <a:t> 1 </a:t>
            </a:r>
            <a:r>
              <a:rPr lang="en-US" sz="1600" b="1" dirty="0" err="1">
                <a:solidFill>
                  <a:srgbClr val="00B050"/>
                </a:solidFill>
              </a:rPr>
              <a:t>boleh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rujuk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maklumat</a:t>
            </a:r>
            <a:r>
              <a:rPr lang="en-US" sz="1600" b="1" dirty="0">
                <a:solidFill>
                  <a:srgbClr val="00B050"/>
                </a:solidFill>
              </a:rPr>
              <a:t> murid </a:t>
            </a:r>
            <a:r>
              <a:rPr lang="en-US" sz="1600" b="1" dirty="0" err="1">
                <a:solidFill>
                  <a:srgbClr val="00B050"/>
                </a:solidFill>
              </a:rPr>
              <a:t>dari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buku</a:t>
            </a:r>
            <a:r>
              <a:rPr lang="en-US" sz="1600" b="1" dirty="0">
                <a:solidFill>
                  <a:srgbClr val="00B050"/>
                </a:solidFill>
              </a:rPr>
              <a:t> profile murid </a:t>
            </a:r>
            <a:r>
              <a:rPr lang="en-US" sz="1600" b="1" dirty="0" err="1">
                <a:solidFill>
                  <a:srgbClr val="00B050"/>
                </a:solidFill>
              </a:rPr>
              <a:t>untuk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dikey</a:t>
            </a:r>
            <a:r>
              <a:rPr lang="en-US" sz="1600" b="1" dirty="0">
                <a:solidFill>
                  <a:srgbClr val="00B050"/>
                </a:solidFill>
              </a:rPr>
              <a:t> in </a:t>
            </a:r>
            <a:r>
              <a:rPr lang="en-US" sz="1600" b="1" dirty="0" err="1">
                <a:solidFill>
                  <a:srgbClr val="00B050"/>
                </a:solidFill>
              </a:rPr>
              <a:t>dalam</a:t>
            </a:r>
            <a:r>
              <a:rPr lang="en-US" sz="1600" b="1" dirty="0">
                <a:solidFill>
                  <a:srgbClr val="00B050"/>
                </a:solidFill>
              </a:rPr>
              <a:t> APDM)</a:t>
            </a:r>
          </a:p>
          <a:p>
            <a:endParaRPr lang="en-US" sz="1600" dirty="0"/>
          </a:p>
          <a:p>
            <a:r>
              <a:rPr lang="en-US" sz="1600" dirty="0"/>
              <a:t>- </a:t>
            </a:r>
            <a:r>
              <a:rPr lang="en-US" sz="1600" dirty="0">
                <a:solidFill>
                  <a:srgbClr val="00B0F0"/>
                </a:solidFill>
              </a:rPr>
              <a:t>Ibu </a:t>
            </a:r>
            <a:r>
              <a:rPr lang="en-US" sz="1600" dirty="0" err="1">
                <a:solidFill>
                  <a:srgbClr val="00B0F0"/>
                </a:solidFill>
              </a:rPr>
              <a:t>bapa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atau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penjaga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utama</a:t>
            </a:r>
            <a:r>
              <a:rPr lang="en-US" sz="1600" dirty="0">
                <a:solidFill>
                  <a:srgbClr val="00B0F0"/>
                </a:solidFill>
              </a:rPr>
              <a:t>/ </a:t>
            </a:r>
            <a:r>
              <a:rPr lang="en-US" sz="1600" dirty="0" err="1">
                <a:solidFill>
                  <a:srgbClr val="00B0F0"/>
                </a:solidFill>
              </a:rPr>
              <a:t>kedua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kepada</a:t>
            </a:r>
            <a:r>
              <a:rPr lang="en-US" sz="1600" dirty="0">
                <a:solidFill>
                  <a:srgbClr val="00B0F0"/>
                </a:solidFill>
              </a:rPr>
              <a:t> murid </a:t>
            </a:r>
            <a:r>
              <a:rPr lang="en-US" sz="1600" dirty="0" err="1">
                <a:solidFill>
                  <a:srgbClr val="00B0F0"/>
                </a:solidFill>
              </a:rPr>
              <a:t>dibenarkan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untuk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membuat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pengemaskinian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maklumat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diri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secara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atas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talian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melalui</a:t>
            </a:r>
            <a:r>
              <a:rPr lang="en-US" sz="1600" dirty="0">
                <a:solidFill>
                  <a:srgbClr val="00B0F0"/>
                </a:solidFill>
              </a:rPr>
              <a:t> portal </a:t>
            </a:r>
            <a:r>
              <a:rPr lang="en-US" sz="1600" dirty="0">
                <a:solidFill>
                  <a:srgbClr val="00B0F0"/>
                </a:solidFill>
                <a:hlinkClick r:id="rId2"/>
              </a:rPr>
              <a:t>https://public.moe.gov.my</a:t>
            </a:r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dirty="0">
                <a:solidFill>
                  <a:srgbClr val="92D05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mulai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tahun</a:t>
            </a:r>
            <a:r>
              <a:rPr lang="en-US" sz="1600" dirty="0">
                <a:solidFill>
                  <a:srgbClr val="00B0F0"/>
                </a:solidFill>
              </a:rPr>
              <a:t> 2019. </a:t>
            </a:r>
            <a:r>
              <a:rPr lang="en-US" sz="1600" dirty="0" err="1">
                <a:solidFill>
                  <a:srgbClr val="00B0F0"/>
                </a:solidFill>
              </a:rPr>
              <a:t>Untuk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makluman</a:t>
            </a:r>
            <a:r>
              <a:rPr lang="en-US" sz="1600" dirty="0">
                <a:solidFill>
                  <a:srgbClr val="00B0F0"/>
                </a:solidFill>
              </a:rPr>
              <a:t>, proses </a:t>
            </a:r>
            <a:r>
              <a:rPr lang="en-US" sz="1600" dirty="0" err="1">
                <a:solidFill>
                  <a:srgbClr val="00B0F0"/>
                </a:solidFill>
              </a:rPr>
              <a:t>pengemaskinian</a:t>
            </a:r>
            <a:r>
              <a:rPr lang="en-US" sz="1600" dirty="0">
                <a:solidFill>
                  <a:srgbClr val="00B0F0"/>
                </a:solidFill>
              </a:rPr>
              <a:t> data </a:t>
            </a:r>
            <a:r>
              <a:rPr lang="en-US" sz="1600" dirty="0" err="1">
                <a:solidFill>
                  <a:srgbClr val="00B0F0"/>
                </a:solidFill>
              </a:rPr>
              <a:t>ini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boleh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dilaksanakan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sepanjang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tahun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sekiranya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terdapat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sebarang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perubahan</a:t>
            </a:r>
            <a:r>
              <a:rPr lang="en-US" sz="1600" dirty="0">
                <a:solidFill>
                  <a:srgbClr val="00B0F0"/>
                </a:solidFill>
              </a:rPr>
              <a:t>. </a:t>
            </a:r>
            <a:r>
              <a:rPr lang="en-US" sz="1600" dirty="0">
                <a:solidFill>
                  <a:srgbClr val="92D050"/>
                </a:solidFill>
              </a:rPr>
              <a:t>Manual </a:t>
            </a:r>
            <a:r>
              <a:rPr lang="en-US" sz="1600" dirty="0" err="1">
                <a:solidFill>
                  <a:srgbClr val="92D050"/>
                </a:solidFill>
              </a:rPr>
              <a:t>pengguna</a:t>
            </a:r>
            <a:r>
              <a:rPr lang="en-US" sz="1600" dirty="0">
                <a:solidFill>
                  <a:srgbClr val="92D05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pengemaskinian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maklumat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ini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boleh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dimuat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turun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melalui</a:t>
            </a:r>
            <a:r>
              <a:rPr lang="en-US" sz="1600" dirty="0">
                <a:solidFill>
                  <a:srgbClr val="00B0F0"/>
                </a:solidFill>
              </a:rPr>
              <a:t> portal </a:t>
            </a:r>
            <a:r>
              <a:rPr lang="en-US" sz="1600" dirty="0" err="1">
                <a:solidFill>
                  <a:srgbClr val="00B0F0"/>
                </a:solidFill>
              </a:rPr>
              <a:t>tersebut</a:t>
            </a:r>
            <a:r>
              <a:rPr lang="en-US" sz="1600" dirty="0">
                <a:solidFill>
                  <a:srgbClr val="00B0F0"/>
                </a:solidFill>
              </a:rPr>
              <a:t>. ( * </a:t>
            </a:r>
            <a:r>
              <a:rPr lang="en-US" sz="1600" dirty="0" err="1">
                <a:solidFill>
                  <a:srgbClr val="00B0F0"/>
                </a:solidFill>
              </a:rPr>
              <a:t>pendapatan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ibu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bapa</a:t>
            </a:r>
            <a:r>
              <a:rPr lang="en-US" sz="1600" dirty="0">
                <a:solidFill>
                  <a:srgbClr val="00B0F0"/>
                </a:solidFill>
              </a:rPr>
              <a:t>/ </a:t>
            </a:r>
            <a:r>
              <a:rPr lang="en-US" sz="1600" dirty="0" err="1">
                <a:solidFill>
                  <a:srgbClr val="00B0F0"/>
                </a:solidFill>
              </a:rPr>
              <a:t>penjaga</a:t>
            </a:r>
            <a:r>
              <a:rPr lang="en-US" sz="1600" dirty="0">
                <a:solidFill>
                  <a:srgbClr val="00B0F0"/>
                </a:solidFill>
              </a:rPr>
              <a:t> yang </a:t>
            </a:r>
            <a:r>
              <a:rPr lang="en-US" sz="1600" dirty="0" err="1">
                <a:solidFill>
                  <a:srgbClr val="00B0F0"/>
                </a:solidFill>
              </a:rPr>
              <a:t>dikey</a:t>
            </a:r>
            <a:r>
              <a:rPr lang="en-US" sz="1600" dirty="0">
                <a:solidFill>
                  <a:srgbClr val="00B0F0"/>
                </a:solidFill>
              </a:rPr>
              <a:t> in </a:t>
            </a:r>
            <a:r>
              <a:rPr lang="en-US" sz="1600" dirty="0" err="1">
                <a:solidFill>
                  <a:srgbClr val="00B0F0"/>
                </a:solidFill>
              </a:rPr>
              <a:t>dalam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sistem</a:t>
            </a:r>
            <a:r>
              <a:rPr lang="en-US" sz="1600" dirty="0">
                <a:solidFill>
                  <a:srgbClr val="00B0F0"/>
                </a:solidFill>
              </a:rPr>
              <a:t> public.moe.gov.my </a:t>
            </a:r>
            <a:r>
              <a:rPr lang="en-US" sz="1600" dirty="0" err="1">
                <a:solidFill>
                  <a:srgbClr val="00B0F0"/>
                </a:solidFill>
              </a:rPr>
              <a:t>dibundarkan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kepada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nombor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bulat</a:t>
            </a:r>
            <a:r>
              <a:rPr lang="en-US" sz="1600" dirty="0">
                <a:solidFill>
                  <a:srgbClr val="00B0F0"/>
                </a:solidFill>
              </a:rPr>
              <a:t> – </a:t>
            </a:r>
            <a:r>
              <a:rPr lang="en-US" sz="1600" dirty="0" err="1">
                <a:solidFill>
                  <a:srgbClr val="00B0F0"/>
                </a:solidFill>
              </a:rPr>
              <a:t>contoh</a:t>
            </a:r>
            <a:r>
              <a:rPr lang="en-US" sz="1600" dirty="0">
                <a:solidFill>
                  <a:srgbClr val="00B0F0"/>
                </a:solidFill>
              </a:rPr>
              <a:t> RM1327.89 </a:t>
            </a:r>
            <a:r>
              <a:rPr lang="en-US" sz="1600" dirty="0" err="1">
                <a:solidFill>
                  <a:srgbClr val="00B0F0"/>
                </a:solidFill>
              </a:rPr>
              <a:t>sila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bundarkan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kepada</a:t>
            </a:r>
            <a:r>
              <a:rPr lang="en-US" sz="1600" dirty="0">
                <a:solidFill>
                  <a:srgbClr val="00B0F0"/>
                </a:solidFill>
              </a:rPr>
              <a:t> RM1328.) Ibu </a:t>
            </a:r>
            <a:r>
              <a:rPr lang="en-US" sz="1600" dirty="0" err="1">
                <a:solidFill>
                  <a:srgbClr val="00B0F0"/>
                </a:solidFill>
              </a:rPr>
              <a:t>bapa</a:t>
            </a:r>
            <a:r>
              <a:rPr lang="en-US" sz="1600" dirty="0">
                <a:solidFill>
                  <a:srgbClr val="00B0F0"/>
                </a:solidFill>
              </a:rPr>
              <a:t> juga </a:t>
            </a:r>
            <a:r>
              <a:rPr lang="en-US" sz="1600" dirty="0" err="1">
                <a:solidFill>
                  <a:srgbClr val="00B0F0"/>
                </a:solidFill>
              </a:rPr>
              <a:t>diminta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mengemaskini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maklumat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dalam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MY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3"/>
              </a:rPr>
              <a:t>https://idme.moe.gov.my</a:t>
            </a:r>
            <a:r>
              <a:rPr lang="en-MY" sz="16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.</a:t>
            </a:r>
            <a:endParaRPr lang="en-US" sz="1600" dirty="0">
              <a:solidFill>
                <a:srgbClr val="00B0F0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3592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/>
        </p:nvSpPr>
        <p:spPr>
          <a:xfrm>
            <a:off x="381000" y="304800"/>
            <a:ext cx="8458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Borang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PB1 (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borang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ini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digunakan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untuk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permohonan</a:t>
            </a:r>
            <a:r>
              <a:rPr lang="en-US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BKP, KWAPM/ KWAPM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kecemasan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Biasiswa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sukan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, EMK)</a:t>
            </a:r>
            <a:endParaRPr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BC2DB-8F36-6056-D639-7F51E160D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13" t="17762" r="36146" b="5163"/>
          <a:stretch/>
        </p:blipFill>
        <p:spPr>
          <a:xfrm>
            <a:off x="714374" y="1314449"/>
            <a:ext cx="3520771" cy="4914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D958D9-8D6A-2A34-0B42-4ED831E23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96" t="23505" r="36458" b="10165"/>
          <a:stretch/>
        </p:blipFill>
        <p:spPr>
          <a:xfrm>
            <a:off x="4572000" y="1314448"/>
            <a:ext cx="4009442" cy="48006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/>
        </p:nvSpPr>
        <p:spPr>
          <a:xfrm>
            <a:off x="990600" y="457200"/>
            <a:ext cx="655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Borang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tambahan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untuk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permohonan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BKP (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Biasiswa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Kecil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Perkesukutuan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) dan BS (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Biasiswa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Sukan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)-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Borang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PB-3</a:t>
            </a:r>
            <a:endParaRPr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B71B4-8B17-1D17-E7F6-E0D9521DF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16" t="8476" r="37231" b="15453"/>
          <a:stretch/>
        </p:blipFill>
        <p:spPr>
          <a:xfrm>
            <a:off x="2672861" y="1252024"/>
            <a:ext cx="3530991" cy="53640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F8385A-EB09-1976-D251-766128203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82" t="17743" r="37396" b="6236"/>
          <a:stretch/>
        </p:blipFill>
        <p:spPr>
          <a:xfrm>
            <a:off x="3519924" y="1600200"/>
            <a:ext cx="3255669" cy="4697612"/>
          </a:xfrm>
          <a:prstGeom prst="rect">
            <a:avLst/>
          </a:prstGeom>
        </p:spPr>
      </p:pic>
      <p:sp>
        <p:nvSpPr>
          <p:cNvPr id="211" name="Google Shape;211;p19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ucida Sans"/>
              <a:buNone/>
            </a:pPr>
            <a:r>
              <a:rPr lang="en-US" sz="3000" dirty="0" err="1">
                <a:latin typeface="+mj-lt"/>
              </a:rPr>
              <a:t>Borang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pengesahan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pendapatan</a:t>
            </a:r>
            <a:r>
              <a:rPr lang="en-US" sz="3000" dirty="0">
                <a:latin typeface="+mj-lt"/>
              </a:rPr>
              <a:t>- </a:t>
            </a:r>
            <a:r>
              <a:rPr lang="en-US" sz="3000" dirty="0" err="1">
                <a:latin typeface="+mj-lt"/>
              </a:rPr>
              <a:t>Borang</a:t>
            </a:r>
            <a:r>
              <a:rPr lang="en-US" sz="3000" dirty="0">
                <a:latin typeface="+mj-lt"/>
              </a:rPr>
              <a:t> Pb 2 </a:t>
            </a:r>
            <a:br>
              <a:rPr lang="en-US" sz="3000" dirty="0">
                <a:latin typeface="+mj-lt"/>
              </a:rPr>
            </a:br>
            <a:r>
              <a:rPr lang="en-US" sz="2400" b="1" dirty="0">
                <a:latin typeface="+mj-lt"/>
              </a:rPr>
              <a:t>(Jika </a:t>
            </a:r>
            <a:r>
              <a:rPr lang="en-US" sz="2400" b="1" dirty="0" err="1">
                <a:latin typeface="+mj-lt"/>
              </a:rPr>
              <a:t>ibu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bapa</a:t>
            </a:r>
            <a:r>
              <a:rPr lang="en-US" sz="2400" b="1" dirty="0">
                <a:latin typeface="+mj-lt"/>
              </a:rPr>
              <a:t>/ </a:t>
            </a:r>
            <a:r>
              <a:rPr lang="en-US" sz="2400" b="1" dirty="0" err="1">
                <a:latin typeface="+mj-lt"/>
              </a:rPr>
              <a:t>penjaga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pemohon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tiada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penyata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gaji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bulanan</a:t>
            </a:r>
            <a:r>
              <a:rPr lang="en-US" sz="2400" b="1" dirty="0">
                <a:latin typeface="+mj-lt"/>
              </a:rPr>
              <a:t>)</a:t>
            </a:r>
            <a:endParaRPr sz="2400" b="1" dirty="0"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E2A0B1-D504-4E36-8E75-F0656B4D7BAB}"/>
              </a:ext>
            </a:extLst>
          </p:cNvPr>
          <p:cNvSpPr/>
          <p:nvPr/>
        </p:nvSpPr>
        <p:spPr>
          <a:xfrm>
            <a:off x="3090439" y="4578376"/>
            <a:ext cx="1909011" cy="94046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80977-FA3D-489A-816F-D60D1A17D376}"/>
              </a:ext>
            </a:extLst>
          </p:cNvPr>
          <p:cNvSpPr txBox="1"/>
          <p:nvPr/>
        </p:nvSpPr>
        <p:spPr>
          <a:xfrm flipH="1">
            <a:off x="7010400" y="3428881"/>
            <a:ext cx="1833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disahkan</a:t>
            </a:r>
            <a:r>
              <a:rPr lang="en-MY" dirty="0"/>
              <a:t> oleh </a:t>
            </a:r>
            <a:r>
              <a:rPr lang="en-MY" dirty="0" err="1"/>
              <a:t>pihak</a:t>
            </a:r>
            <a:r>
              <a:rPr lang="en-MY" dirty="0"/>
              <a:t> yang </a:t>
            </a:r>
            <a:r>
              <a:rPr lang="en-MY" dirty="0" err="1"/>
              <a:t>berkenaan</a:t>
            </a:r>
            <a:r>
              <a:rPr lang="en-MY" dirty="0"/>
              <a:t>- </a:t>
            </a:r>
            <a:r>
              <a:rPr lang="en-MY" dirty="0" err="1"/>
              <a:t>Pegawai</a:t>
            </a:r>
            <a:r>
              <a:rPr lang="en-MY" dirty="0"/>
              <a:t> </a:t>
            </a:r>
            <a:r>
              <a:rPr lang="en-MY" dirty="0" err="1"/>
              <a:t>kerajaan</a:t>
            </a:r>
            <a:r>
              <a:rPr lang="en-MY" dirty="0"/>
              <a:t> </a:t>
            </a:r>
            <a:r>
              <a:rPr lang="en-MY" dirty="0" err="1"/>
              <a:t>Gred</a:t>
            </a:r>
            <a:r>
              <a:rPr lang="en-MY" dirty="0"/>
              <a:t> A </a:t>
            </a:r>
            <a:r>
              <a:rPr lang="en-MY" dirty="0" err="1"/>
              <a:t>atau</a:t>
            </a:r>
            <a:r>
              <a:rPr lang="en-MY" dirty="0"/>
              <a:t> DG 41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atas</a:t>
            </a:r>
            <a:r>
              <a:rPr lang="en-MY" dirty="0"/>
              <a:t>(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lampiran</a:t>
            </a:r>
            <a:r>
              <a:rPr lang="en-MY" dirty="0"/>
              <a:t> di slide </a:t>
            </a:r>
            <a:r>
              <a:rPr lang="en-MY" dirty="0" err="1"/>
              <a:t>seterusnya</a:t>
            </a:r>
            <a:r>
              <a:rPr lang="en-MY" dirty="0"/>
              <a:t>) </a:t>
            </a:r>
            <a:r>
              <a:rPr lang="en-MY" dirty="0" err="1"/>
              <a:t>sebelum</a:t>
            </a:r>
            <a:r>
              <a:rPr lang="en-MY" dirty="0"/>
              <a:t> </a:t>
            </a:r>
            <a:r>
              <a:rPr lang="en-MY" dirty="0" err="1"/>
              <a:t>hantar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sekolah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permohonan</a:t>
            </a:r>
            <a:endParaRPr lang="en-MY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2158DE-D7EE-4E98-9A97-73C2DEF604D0}"/>
              </a:ext>
            </a:extLst>
          </p:cNvPr>
          <p:cNvCxnSpPr>
            <a:cxnSpLocks/>
          </p:cNvCxnSpPr>
          <p:nvPr/>
        </p:nvCxnSpPr>
        <p:spPr>
          <a:xfrm flipH="1" flipV="1">
            <a:off x="2726499" y="4578376"/>
            <a:ext cx="676022" cy="150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DA2A5E5-FEAC-4F1A-8714-0EC448547C57}"/>
              </a:ext>
            </a:extLst>
          </p:cNvPr>
          <p:cNvSpPr txBox="1"/>
          <p:nvPr/>
        </p:nvSpPr>
        <p:spPr>
          <a:xfrm>
            <a:off x="790551" y="3803502"/>
            <a:ext cx="2337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Ibu </a:t>
            </a:r>
            <a:r>
              <a:rPr lang="en-MY" dirty="0" err="1"/>
              <a:t>bapa</a:t>
            </a:r>
            <a:r>
              <a:rPr lang="en-MY" dirty="0"/>
              <a:t>/ </a:t>
            </a:r>
            <a:r>
              <a:rPr lang="en-MY" dirty="0" err="1"/>
              <a:t>Penjaga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</a:p>
          <a:p>
            <a:r>
              <a:rPr lang="en-MY" dirty="0" err="1"/>
              <a:t>Pemohon</a:t>
            </a:r>
            <a:r>
              <a:rPr lang="en-MY" dirty="0"/>
              <a:t> ( murid) </a:t>
            </a:r>
          </a:p>
          <a:p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tandatangan</a:t>
            </a:r>
            <a:r>
              <a:rPr lang="en-MY" dirty="0"/>
              <a:t> dan </a:t>
            </a:r>
            <a:r>
              <a:rPr lang="en-MY" dirty="0" err="1"/>
              <a:t>tulis</a:t>
            </a:r>
            <a:r>
              <a:rPr lang="en-MY" dirty="0"/>
              <a:t> </a:t>
            </a:r>
            <a:r>
              <a:rPr lang="en-MY" dirty="0" err="1"/>
              <a:t>nama</a:t>
            </a:r>
            <a:r>
              <a:rPr lang="en-MY" dirty="0"/>
              <a:t> dan IC</a:t>
            </a:r>
          </a:p>
          <a:p>
            <a:r>
              <a:rPr lang="en-MY" dirty="0"/>
              <a:t> pada </a:t>
            </a:r>
            <a:r>
              <a:rPr lang="en-MY" dirty="0" err="1"/>
              <a:t>bahagian</a:t>
            </a:r>
            <a:r>
              <a:rPr lang="en-MY" dirty="0"/>
              <a:t> </a:t>
            </a:r>
            <a:r>
              <a:rPr lang="en-MY" dirty="0" err="1"/>
              <a:t>ini</a:t>
            </a:r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11411-E222-4413-B147-AAA68028B523}"/>
              </a:ext>
            </a:extLst>
          </p:cNvPr>
          <p:cNvSpPr txBox="1"/>
          <p:nvPr/>
        </p:nvSpPr>
        <p:spPr>
          <a:xfrm>
            <a:off x="589547" y="2346158"/>
            <a:ext cx="198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>
                <a:solidFill>
                  <a:srgbClr val="FF0000"/>
                </a:solidFill>
              </a:rPr>
              <a:t>Pihak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sekolah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tidak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boleh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sahkan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borang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ini</a:t>
            </a:r>
            <a:r>
              <a:rPr lang="en-MY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9E28DA-0F8F-41AC-BB2E-792AC9527121}"/>
              </a:ext>
            </a:extLst>
          </p:cNvPr>
          <p:cNvSpPr/>
          <p:nvPr/>
        </p:nvSpPr>
        <p:spPr>
          <a:xfrm>
            <a:off x="3402522" y="5415213"/>
            <a:ext cx="2120412" cy="1033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C27D0A-D058-48C8-AD39-5DDD035326B0}"/>
              </a:ext>
            </a:extLst>
          </p:cNvPr>
          <p:cNvCxnSpPr>
            <a:cxnSpLocks/>
          </p:cNvCxnSpPr>
          <p:nvPr/>
        </p:nvCxnSpPr>
        <p:spPr>
          <a:xfrm flipV="1">
            <a:off x="5522933" y="4700337"/>
            <a:ext cx="1487467" cy="1033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79BAC3-9A81-4011-A5F4-9EB16BC5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err="1"/>
              <a:t>Senarai</a:t>
            </a:r>
            <a:r>
              <a:rPr lang="en-MY" dirty="0"/>
              <a:t> </a:t>
            </a:r>
            <a:r>
              <a:rPr lang="en-MY" dirty="0" err="1"/>
              <a:t>pegawai</a:t>
            </a:r>
            <a:r>
              <a:rPr lang="en-MY" dirty="0"/>
              <a:t> yang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sahkan</a:t>
            </a:r>
            <a:r>
              <a:rPr lang="en-MY" dirty="0"/>
              <a:t> </a:t>
            </a:r>
            <a:r>
              <a:rPr lang="en-MY" dirty="0" err="1"/>
              <a:t>borang</a:t>
            </a:r>
            <a:r>
              <a:rPr lang="en-MY" dirty="0"/>
              <a:t> </a:t>
            </a:r>
            <a:r>
              <a:rPr lang="en-MY" dirty="0" err="1"/>
              <a:t>pengesahan</a:t>
            </a:r>
            <a:r>
              <a:rPr lang="en-MY" dirty="0"/>
              <a:t> </a:t>
            </a:r>
            <a:r>
              <a:rPr lang="en-MY" dirty="0" err="1"/>
              <a:t>pendapatan</a:t>
            </a:r>
            <a:endParaRPr lang="en-MY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48DC8C-5D26-4FAE-9FAC-5D4130B2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6926"/>
            <a:ext cx="8229600" cy="4130365"/>
          </a:xfrm>
        </p:spPr>
        <p:txBody>
          <a:bodyPr/>
          <a:lstStyle/>
          <a:p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D0203-E712-459F-80DA-07AA8FC1A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3"/>
          <a:stretch/>
        </p:blipFill>
        <p:spPr>
          <a:xfrm rot="16200000">
            <a:off x="2651197" y="-480003"/>
            <a:ext cx="4130366" cy="85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5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B785B-F308-4C27-ACAD-37A65527D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8C1C2-C49E-4203-ABEE-71F7C13D6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1"/>
          <a:stretch/>
        </p:blipFill>
        <p:spPr>
          <a:xfrm rot="16200000">
            <a:off x="1366826" y="-808803"/>
            <a:ext cx="6540607" cy="86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90DE2-843E-4ECD-9B4A-CD2666A74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/>
          <a:stretch/>
        </p:blipFill>
        <p:spPr>
          <a:xfrm rot="16200000">
            <a:off x="1555833" y="-1039396"/>
            <a:ext cx="6032334" cy="89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8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AAEA41-88ED-47AC-A8B3-528A23AF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76985-2ACC-45D0-8525-3BE0750F9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2" t="1" r="1" b="-885"/>
          <a:stretch/>
        </p:blipFill>
        <p:spPr>
          <a:xfrm rot="16200000">
            <a:off x="1457325" y="-1069809"/>
            <a:ext cx="6229350" cy="89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2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/>
        </p:nvSpPr>
        <p:spPr>
          <a:xfrm>
            <a:off x="381000" y="304800"/>
            <a:ext cx="8458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Borang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permohonan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EMK/ EMBPK-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Elaun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Murid Khas/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Elaun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murid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berkeperluan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khas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-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untuk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murid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berkeperluan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Khas (MBPK) yang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ada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Kad OKU (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Pemohon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EMK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perlu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isi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2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jenis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borang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iaitu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borang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PB 1 dan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Borang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permohonan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 EMK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ini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Lucida Sans"/>
                <a:cs typeface="Lucida Sans"/>
                <a:sym typeface="Lucida Sans"/>
              </a:rPr>
              <a:t>)</a:t>
            </a:r>
            <a:endParaRPr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0074A-8E68-2A95-65A6-62441A3F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221" y="1135756"/>
            <a:ext cx="3761558" cy="48019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938A05-6EBF-5584-6B67-260EDCCD2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13" t="25543" r="37396" b="54076"/>
          <a:stretch/>
        </p:blipFill>
        <p:spPr>
          <a:xfrm>
            <a:off x="1562099" y="1409700"/>
            <a:ext cx="653380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2658-5F71-4AE9-BF34-99CB27D3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b="1" dirty="0" err="1"/>
              <a:t>Bantuan</a:t>
            </a:r>
            <a:r>
              <a:rPr lang="en-MY" b="1" dirty="0"/>
              <a:t> KWAPM </a:t>
            </a:r>
            <a:r>
              <a:rPr lang="en-MY" dirty="0" err="1"/>
              <a:t>tahun</a:t>
            </a:r>
            <a:r>
              <a:rPr lang="en-MY" dirty="0"/>
              <a:t> 2024 </a:t>
            </a:r>
            <a:r>
              <a:rPr lang="en-MY" dirty="0" err="1"/>
              <a:t>masih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PGK </a:t>
            </a:r>
            <a:r>
              <a:rPr lang="en-MY" dirty="0" err="1"/>
              <a:t>Makanan</a:t>
            </a:r>
            <a:r>
              <a:rPr lang="en-MY" dirty="0"/>
              <a:t> 2019 </a:t>
            </a:r>
            <a:r>
              <a:rPr lang="en-MY" dirty="0" err="1"/>
              <a:t>mulai</a:t>
            </a:r>
            <a:r>
              <a:rPr lang="en-MY" dirty="0"/>
              <a:t> </a:t>
            </a:r>
            <a:r>
              <a:rPr lang="en-MY" dirty="0" err="1"/>
              <a:t>Penggal</a:t>
            </a:r>
            <a:r>
              <a:rPr lang="en-MY" dirty="0"/>
              <a:t> 1, </a:t>
            </a:r>
            <a:r>
              <a:rPr lang="en-MY" dirty="0" err="1"/>
              <a:t>kohort</a:t>
            </a:r>
            <a:r>
              <a:rPr lang="en-MY" dirty="0"/>
              <a:t>  2022/2023 -SURAT KPM.400-3/1/85 </a:t>
            </a:r>
            <a:r>
              <a:rPr lang="en-MY" dirty="0" err="1"/>
              <a:t>Jld</a:t>
            </a:r>
            <a:r>
              <a:rPr lang="en-MY" dirty="0"/>
              <a:t>. 14 (11)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6DB-A9A8-4228-B12E-4A41BD913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0" t="20980" r="21711" b="37596"/>
          <a:stretch/>
        </p:blipFill>
        <p:spPr>
          <a:xfrm>
            <a:off x="736934" y="1961146"/>
            <a:ext cx="8046118" cy="4271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7ECBD-85FA-23E4-6770-BD99C7600054}"/>
              </a:ext>
            </a:extLst>
          </p:cNvPr>
          <p:cNvSpPr txBox="1"/>
          <p:nvPr/>
        </p:nvSpPr>
        <p:spPr>
          <a:xfrm>
            <a:off x="6597747" y="5331655"/>
            <a:ext cx="2039815" cy="90070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45342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B28B8-10B3-457A-8AD8-E519E2F280EE}"/>
              </a:ext>
            </a:extLst>
          </p:cNvPr>
          <p:cNvSpPr txBox="1"/>
          <p:nvPr/>
        </p:nvSpPr>
        <p:spPr>
          <a:xfrm flipH="1">
            <a:off x="475247" y="181957"/>
            <a:ext cx="81935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/>
              <a:t>-</a:t>
            </a:r>
            <a:r>
              <a:rPr lang="en-MY" sz="2800" dirty="0" err="1"/>
              <a:t>Permohonan</a:t>
            </a:r>
            <a:r>
              <a:rPr lang="en-MY" sz="2800" dirty="0"/>
              <a:t> EMK </a:t>
            </a:r>
            <a:r>
              <a:rPr lang="en-MY" sz="2800" dirty="0" err="1"/>
              <a:t>sebelum</a:t>
            </a:r>
            <a:r>
              <a:rPr lang="en-MY" sz="2800" dirty="0"/>
              <a:t> 15 Mac 2024.</a:t>
            </a:r>
          </a:p>
          <a:p>
            <a:r>
              <a:rPr lang="en-MY" sz="2800" dirty="0"/>
              <a:t>-</a:t>
            </a:r>
            <a:r>
              <a:rPr lang="en-MY" sz="2800" dirty="0" err="1"/>
              <a:t>Permohonan</a:t>
            </a:r>
            <a:r>
              <a:rPr lang="en-MY" sz="2800" dirty="0"/>
              <a:t> KWAPM ( </a:t>
            </a:r>
            <a:r>
              <a:rPr lang="en-MY" sz="2800" dirty="0" err="1"/>
              <a:t>Peralihan</a:t>
            </a:r>
            <a:r>
              <a:rPr lang="en-MY" sz="2800" dirty="0"/>
              <a:t> </a:t>
            </a:r>
            <a:r>
              <a:rPr lang="en-MY" sz="2800" dirty="0" err="1"/>
              <a:t>hingga</a:t>
            </a:r>
            <a:r>
              <a:rPr lang="en-MY" sz="2800" dirty="0"/>
              <a:t> </a:t>
            </a:r>
            <a:r>
              <a:rPr lang="en-MY" sz="2800" dirty="0" err="1"/>
              <a:t>Tingkatan</a:t>
            </a:r>
            <a:r>
              <a:rPr lang="en-MY" sz="2800" dirty="0"/>
              <a:t> 3 </a:t>
            </a:r>
            <a:r>
              <a:rPr lang="en-MY" sz="2800" dirty="0" err="1"/>
              <a:t>sahaja</a:t>
            </a:r>
            <a:r>
              <a:rPr lang="en-MY" sz="2800" dirty="0"/>
              <a:t>) pada </a:t>
            </a:r>
            <a:r>
              <a:rPr lang="en-MY" sz="2800" dirty="0" err="1"/>
              <a:t>bulan</a:t>
            </a:r>
            <a:r>
              <a:rPr lang="en-MY" sz="2800" dirty="0"/>
              <a:t> Mac </a:t>
            </a:r>
            <a:r>
              <a:rPr lang="en-MY" sz="2800" dirty="0" err="1"/>
              <a:t>atau</a:t>
            </a:r>
            <a:r>
              <a:rPr lang="en-MY" sz="2800" dirty="0"/>
              <a:t> April 2024.</a:t>
            </a:r>
          </a:p>
          <a:p>
            <a:r>
              <a:rPr lang="en-MY" sz="2800" dirty="0"/>
              <a:t>-</a:t>
            </a:r>
            <a:r>
              <a:rPr lang="en-MY" sz="2800" dirty="0" err="1"/>
              <a:t>Permohana</a:t>
            </a:r>
            <a:r>
              <a:rPr lang="en-MY" sz="2800" dirty="0"/>
              <a:t> BKP</a:t>
            </a:r>
            <a:r>
              <a:rPr lang="en-US" sz="2800" dirty="0"/>
              <a:t>( Tarikh </a:t>
            </a:r>
            <a:r>
              <a:rPr lang="en-US" sz="2800" dirty="0" err="1"/>
              <a:t>tutup</a:t>
            </a:r>
            <a:r>
              <a:rPr lang="en-US" sz="2800" dirty="0"/>
              <a:t> </a:t>
            </a:r>
            <a:r>
              <a:rPr lang="en-US" sz="2800" dirty="0" err="1"/>
              <a:t>permohonan</a:t>
            </a:r>
            <a:r>
              <a:rPr lang="en-US" sz="2800" dirty="0"/>
              <a:t> BKP </a:t>
            </a:r>
            <a:r>
              <a:rPr lang="en-US" sz="2800" dirty="0" err="1"/>
              <a:t>sebelum</a:t>
            </a:r>
            <a:r>
              <a:rPr lang="en-US" sz="2800" dirty="0"/>
              <a:t> 24 Mac 2024)</a:t>
            </a:r>
            <a:endParaRPr lang="en-MY" sz="2800" dirty="0"/>
          </a:p>
          <a:p>
            <a:r>
              <a:rPr lang="en-MY" sz="2800" dirty="0"/>
              <a:t>-</a:t>
            </a:r>
            <a:r>
              <a:rPr lang="en-MY" sz="2800" dirty="0" err="1"/>
              <a:t>Permohonan</a:t>
            </a:r>
            <a:r>
              <a:rPr lang="en-MY" sz="2800" dirty="0"/>
              <a:t> BS (</a:t>
            </a:r>
            <a:r>
              <a:rPr lang="en-MY" sz="2800" dirty="0" err="1"/>
              <a:t>belum</a:t>
            </a:r>
            <a:r>
              <a:rPr lang="en-MY" sz="2800" dirty="0"/>
              <a:t> </a:t>
            </a:r>
            <a:r>
              <a:rPr lang="en-MY" sz="2800" dirty="0" err="1"/>
              <a:t>buka</a:t>
            </a:r>
            <a:r>
              <a:rPr lang="en-MY" sz="2800" dirty="0"/>
              <a:t>)</a:t>
            </a:r>
          </a:p>
          <a:p>
            <a:r>
              <a:rPr lang="en-MY" sz="2800" dirty="0"/>
              <a:t>-</a:t>
            </a:r>
            <a:r>
              <a:rPr lang="en-MY" sz="2800" dirty="0" err="1"/>
              <a:t>Semua</a:t>
            </a:r>
            <a:r>
              <a:rPr lang="en-MY" sz="2800" dirty="0"/>
              <a:t> </a:t>
            </a:r>
            <a:r>
              <a:rPr lang="en-MY" sz="2800" dirty="0" err="1"/>
              <a:t>pemohon</a:t>
            </a:r>
            <a:r>
              <a:rPr lang="en-MY" sz="2800" dirty="0"/>
              <a:t> </a:t>
            </a:r>
            <a:r>
              <a:rPr lang="en-MY" sz="2800" dirty="0" err="1"/>
              <a:t>perlu</a:t>
            </a:r>
            <a:r>
              <a:rPr lang="en-MY" sz="2800" dirty="0"/>
              <a:t> </a:t>
            </a:r>
            <a:r>
              <a:rPr lang="en-MY" sz="2800" dirty="0" err="1"/>
              <a:t>hantar</a:t>
            </a:r>
            <a:r>
              <a:rPr lang="en-MY" sz="2800" dirty="0"/>
              <a:t> </a:t>
            </a:r>
            <a:r>
              <a:rPr lang="en-MY" sz="2800" dirty="0" err="1"/>
              <a:t>borang</a:t>
            </a:r>
            <a:r>
              <a:rPr lang="en-MY" sz="2800" dirty="0"/>
              <a:t> </a:t>
            </a:r>
            <a:r>
              <a:rPr lang="en-MY" sz="2800" dirty="0" err="1"/>
              <a:t>permohonan</a:t>
            </a:r>
            <a:r>
              <a:rPr lang="en-MY" sz="2800" dirty="0"/>
              <a:t> dan Salinan </a:t>
            </a:r>
            <a:r>
              <a:rPr lang="en-MY" sz="2800" dirty="0" err="1"/>
              <a:t>dokumen</a:t>
            </a:r>
            <a:r>
              <a:rPr lang="en-MY" sz="2800" dirty="0"/>
              <a:t> </a:t>
            </a:r>
            <a:r>
              <a:rPr lang="en-MY" sz="2800" dirty="0" err="1"/>
              <a:t>secara</a:t>
            </a:r>
            <a:r>
              <a:rPr lang="en-MY" sz="2800" dirty="0"/>
              <a:t> </a:t>
            </a:r>
            <a:r>
              <a:rPr lang="en-MY" sz="2800" u="sng" dirty="0">
                <a:solidFill>
                  <a:srgbClr val="00B050"/>
                </a:solidFill>
              </a:rPr>
              <a:t>hardcopy</a:t>
            </a:r>
            <a:r>
              <a:rPr lang="en-MY" sz="2800" u="sng" dirty="0"/>
              <a:t> </a:t>
            </a:r>
            <a:r>
              <a:rPr lang="en-MY" sz="2800" dirty="0" err="1"/>
              <a:t>kepada</a:t>
            </a:r>
            <a:r>
              <a:rPr lang="en-MY" sz="2800" dirty="0"/>
              <a:t> guru-guru </a:t>
            </a:r>
            <a:r>
              <a:rPr lang="en-MY" sz="2800" dirty="0" err="1"/>
              <a:t>biasiswa</a:t>
            </a:r>
            <a:r>
              <a:rPr lang="en-MY" sz="2800" dirty="0"/>
              <a:t> </a:t>
            </a:r>
            <a:r>
              <a:rPr lang="en-MY" sz="2800" dirty="0" err="1"/>
              <a:t>melalui</a:t>
            </a:r>
            <a:r>
              <a:rPr lang="en-MY" sz="2800" dirty="0"/>
              <a:t> guru </a:t>
            </a:r>
            <a:r>
              <a:rPr lang="en-MY" sz="2800" dirty="0" err="1"/>
              <a:t>tingkatan</a:t>
            </a:r>
            <a:r>
              <a:rPr lang="en-MY" sz="2800" dirty="0"/>
              <a:t> </a:t>
            </a:r>
            <a:r>
              <a:rPr lang="en-MY" sz="2800" dirty="0" err="1"/>
              <a:t>sebelum</a:t>
            </a:r>
            <a:r>
              <a:rPr lang="en-MY" sz="2800" dirty="0"/>
              <a:t> </a:t>
            </a:r>
            <a:r>
              <a:rPr lang="en-MY" sz="2800" dirty="0" err="1"/>
              <a:t>tarikh</a:t>
            </a:r>
            <a:r>
              <a:rPr lang="en-MY" sz="2800" dirty="0"/>
              <a:t> </a:t>
            </a:r>
            <a:r>
              <a:rPr lang="en-MY" sz="2800" dirty="0" err="1"/>
              <a:t>tutup</a:t>
            </a:r>
            <a:r>
              <a:rPr lang="en-MY" sz="2800" dirty="0"/>
              <a:t> </a:t>
            </a:r>
            <a:r>
              <a:rPr lang="en-MY" sz="2800" dirty="0" err="1"/>
              <a:t>setiap</a:t>
            </a:r>
            <a:r>
              <a:rPr lang="en-MY" sz="2800" dirty="0"/>
              <a:t> </a:t>
            </a:r>
            <a:r>
              <a:rPr lang="en-MY" sz="2800" dirty="0" err="1"/>
              <a:t>jenis</a:t>
            </a:r>
            <a:r>
              <a:rPr lang="en-MY" sz="2800" dirty="0"/>
              <a:t> </a:t>
            </a:r>
            <a:r>
              <a:rPr lang="en-MY" sz="2800" dirty="0" err="1"/>
              <a:t>bantuan</a:t>
            </a:r>
            <a:r>
              <a:rPr lang="en-MY" sz="2800" dirty="0"/>
              <a:t>/ </a:t>
            </a:r>
            <a:r>
              <a:rPr lang="en-MY" sz="2800" dirty="0" err="1"/>
              <a:t>biasiswa</a:t>
            </a:r>
            <a:r>
              <a:rPr lang="en-MY" sz="2800" dirty="0"/>
              <a:t>.</a:t>
            </a:r>
          </a:p>
          <a:p>
            <a:r>
              <a:rPr lang="en-MY" sz="2800" dirty="0"/>
              <a:t>-</a:t>
            </a:r>
            <a:r>
              <a:rPr lang="en-MY" sz="2800" dirty="0" err="1">
                <a:solidFill>
                  <a:srgbClr val="00B050"/>
                </a:solidFill>
              </a:rPr>
              <a:t>Borang</a:t>
            </a:r>
            <a:r>
              <a:rPr lang="en-MY" sz="2800" dirty="0">
                <a:solidFill>
                  <a:srgbClr val="00B050"/>
                </a:solidFill>
              </a:rPr>
              <a:t> dan </a:t>
            </a:r>
            <a:r>
              <a:rPr lang="en-MY" sz="2800" dirty="0" err="1">
                <a:solidFill>
                  <a:srgbClr val="00B050"/>
                </a:solidFill>
              </a:rPr>
              <a:t>dokumen</a:t>
            </a:r>
            <a:r>
              <a:rPr lang="en-MY" sz="2800" dirty="0">
                <a:solidFill>
                  <a:srgbClr val="00B050"/>
                </a:solidFill>
              </a:rPr>
              <a:t> yang </a:t>
            </a:r>
            <a:r>
              <a:rPr lang="en-MY" sz="2800" dirty="0" err="1">
                <a:solidFill>
                  <a:srgbClr val="00B050"/>
                </a:solidFill>
              </a:rPr>
              <a:t>tidak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lengkap</a:t>
            </a:r>
            <a:r>
              <a:rPr lang="en-MY" sz="2800" dirty="0">
                <a:solidFill>
                  <a:srgbClr val="00B050"/>
                </a:solidFill>
              </a:rPr>
              <a:t> dan </a:t>
            </a:r>
            <a:r>
              <a:rPr lang="en-MY" sz="2800" dirty="0" err="1">
                <a:solidFill>
                  <a:srgbClr val="00B050"/>
                </a:solidFill>
              </a:rPr>
              <a:t>tidak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hantar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ikut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tarikh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permohonan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dianggap</a:t>
            </a:r>
            <a:r>
              <a:rPr lang="en-MY" sz="2800" dirty="0">
                <a:solidFill>
                  <a:srgbClr val="00B050"/>
                </a:solidFill>
              </a:rPr>
              <a:t> murid </a:t>
            </a:r>
            <a:r>
              <a:rPr lang="en-MY" sz="2800" dirty="0" err="1">
                <a:solidFill>
                  <a:srgbClr val="00B050"/>
                </a:solidFill>
              </a:rPr>
              <a:t>tidak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memohon</a:t>
            </a:r>
            <a:r>
              <a:rPr lang="en-MY" sz="2800" dirty="0">
                <a:solidFill>
                  <a:srgbClr val="00B050"/>
                </a:solidFill>
              </a:rPr>
              <a:t> dan </a:t>
            </a:r>
            <a:r>
              <a:rPr lang="en-MY" sz="2800" dirty="0" err="1">
                <a:solidFill>
                  <a:srgbClr val="00B050"/>
                </a:solidFill>
              </a:rPr>
              <a:t>tidak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dapat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diproses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borang</a:t>
            </a:r>
            <a:r>
              <a:rPr lang="en-MY" sz="2800" dirty="0">
                <a:solidFill>
                  <a:srgbClr val="00B050"/>
                </a:solidFill>
              </a:rPr>
              <a:t> </a:t>
            </a:r>
            <a:r>
              <a:rPr lang="en-MY" sz="2800" dirty="0" err="1">
                <a:solidFill>
                  <a:srgbClr val="00B050"/>
                </a:solidFill>
              </a:rPr>
              <a:t>tersebut</a:t>
            </a:r>
            <a:r>
              <a:rPr lang="en-MY" sz="28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998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DF52-6239-4BE0-B221-6BD83579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39717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 err="1"/>
              <a:t>Borang</a:t>
            </a:r>
            <a:r>
              <a:rPr lang="en-MY" dirty="0"/>
              <a:t> – </a:t>
            </a:r>
            <a:r>
              <a:rPr lang="en-MY" dirty="0" err="1"/>
              <a:t>borang</a:t>
            </a:r>
            <a:r>
              <a:rPr lang="en-MY" dirty="0"/>
              <a:t> </a:t>
            </a:r>
            <a:r>
              <a:rPr lang="en-MY" dirty="0" err="1"/>
              <a:t>permohonan</a:t>
            </a:r>
            <a:r>
              <a:rPr lang="en-MY" dirty="0"/>
              <a:t> dan </a:t>
            </a:r>
            <a:r>
              <a:rPr lang="en-MY" dirty="0" err="1"/>
              <a:t>dokumen</a:t>
            </a:r>
            <a:r>
              <a:rPr lang="en-MY" dirty="0"/>
              <a:t> yang </a:t>
            </a:r>
            <a:r>
              <a:rPr lang="en-MY" dirty="0" err="1"/>
              <a:t>tak</a:t>
            </a:r>
            <a:r>
              <a:rPr lang="en-MY" dirty="0"/>
              <a:t> </a:t>
            </a:r>
            <a:r>
              <a:rPr lang="en-MY" dirty="0" err="1"/>
              <a:t>lengkap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hantar</a:t>
            </a:r>
            <a:r>
              <a:rPr lang="en-MY" dirty="0"/>
              <a:t> </a:t>
            </a:r>
            <a:r>
              <a:rPr lang="en-MY" dirty="0" err="1"/>
              <a:t>lewat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 </a:t>
            </a:r>
            <a:r>
              <a:rPr lang="en-MY" dirty="0" err="1"/>
              <a:t>tarikh</a:t>
            </a:r>
            <a:r>
              <a:rPr lang="en-MY" dirty="0"/>
              <a:t> </a:t>
            </a:r>
            <a:r>
              <a:rPr lang="en-MY" dirty="0" err="1"/>
              <a:t>tutup</a:t>
            </a:r>
            <a:r>
              <a:rPr lang="en-MY" dirty="0"/>
              <a:t> </a:t>
            </a:r>
            <a:r>
              <a:rPr lang="en-MY" dirty="0" err="1"/>
              <a:t>permohonan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diproses</a:t>
            </a:r>
            <a:r>
              <a:rPr lang="en-MY" dirty="0"/>
              <a:t>. </a:t>
            </a:r>
            <a:r>
              <a:rPr lang="en-MY" dirty="0" err="1"/>
              <a:t>Harap</a:t>
            </a:r>
            <a:r>
              <a:rPr lang="en-MY" dirty="0"/>
              <a:t> </a:t>
            </a:r>
            <a:r>
              <a:rPr lang="en-MY" dirty="0" err="1"/>
              <a:t>maklum</a:t>
            </a:r>
            <a:r>
              <a:rPr lang="en-MY" dirty="0"/>
              <a:t>. </a:t>
            </a:r>
            <a:r>
              <a:rPr lang="en-MY" dirty="0" err="1"/>
              <a:t>Sekian</a:t>
            </a:r>
            <a:r>
              <a:rPr lang="en-MY" dirty="0"/>
              <a:t>, </a:t>
            </a:r>
            <a:r>
              <a:rPr lang="en-MY" dirty="0" err="1"/>
              <a:t>terima</a:t>
            </a:r>
            <a:r>
              <a:rPr lang="en-MY" dirty="0"/>
              <a:t> </a:t>
            </a:r>
            <a:r>
              <a:rPr lang="en-MY" dirty="0" err="1"/>
              <a:t>kasih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987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5A54-0F65-AAB1-BF97-6FF729D1D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244F0-2780-41EA-A967-DEA0AF649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8" t="45257" r="3477" b="23070"/>
          <a:stretch/>
        </p:blipFill>
        <p:spPr>
          <a:xfrm>
            <a:off x="724486" y="1122363"/>
            <a:ext cx="7695028" cy="3498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EF6C3B-E6E1-4951-A147-76CC5BE06810}"/>
              </a:ext>
            </a:extLst>
          </p:cNvPr>
          <p:cNvSpPr txBox="1"/>
          <p:nvPr/>
        </p:nvSpPr>
        <p:spPr>
          <a:xfrm>
            <a:off x="3720904" y="548641"/>
            <a:ext cx="1702191" cy="37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u="sng" dirty="0"/>
              <a:t>AJK </a:t>
            </a:r>
            <a:r>
              <a:rPr lang="en-MY" u="sng" dirty="0" err="1"/>
              <a:t>Biasiswa</a:t>
            </a:r>
            <a:r>
              <a:rPr lang="en-MY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925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9A57FA-F8CA-DC53-4D95-F00BE6B71E8F}"/>
              </a:ext>
            </a:extLst>
          </p:cNvPr>
          <p:cNvSpPr txBox="1"/>
          <p:nvPr/>
        </p:nvSpPr>
        <p:spPr>
          <a:xfrm>
            <a:off x="0" y="1738264"/>
            <a:ext cx="9334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dirty="0" err="1"/>
              <a:t>Sekian</a:t>
            </a:r>
            <a:r>
              <a:rPr lang="en-MY" sz="8000" dirty="0"/>
              <a:t> , </a:t>
            </a:r>
            <a:r>
              <a:rPr lang="en-MY" sz="8000" dirty="0" err="1"/>
              <a:t>terima</a:t>
            </a:r>
            <a:r>
              <a:rPr lang="en-MY" sz="8000" dirty="0"/>
              <a:t> </a:t>
            </a:r>
            <a:r>
              <a:rPr lang="en-MY" sz="8000" dirty="0" err="1"/>
              <a:t>kasih</a:t>
            </a:r>
            <a:r>
              <a:rPr lang="en-MY" sz="8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52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7B62B8-CDBB-461D-AFB5-3FBA57B3A779}"/>
              </a:ext>
            </a:extLst>
          </p:cNvPr>
          <p:cNvSpPr txBox="1"/>
          <p:nvPr/>
        </p:nvSpPr>
        <p:spPr>
          <a:xfrm>
            <a:off x="842210" y="485559"/>
            <a:ext cx="666549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</a:t>
            </a:r>
            <a:r>
              <a:rPr lang="en-US" sz="1800" u="sng" dirty="0" err="1"/>
              <a:t>Syarat-syarat</a:t>
            </a:r>
            <a:r>
              <a:rPr lang="en-US" sz="1800" u="sng" dirty="0"/>
              <a:t>  </a:t>
            </a:r>
            <a:r>
              <a:rPr lang="en-US" sz="1800" u="sng" dirty="0" err="1"/>
              <a:t>tambahan</a:t>
            </a:r>
            <a:r>
              <a:rPr lang="en-US" sz="1800" u="sng" dirty="0"/>
              <a:t> </a:t>
            </a:r>
            <a:r>
              <a:rPr lang="en-US" sz="1800" u="sng" dirty="0" err="1"/>
              <a:t>pemohonan</a:t>
            </a:r>
            <a:r>
              <a:rPr lang="en-US" sz="1800" u="sng" dirty="0"/>
              <a:t> KWAPM:</a:t>
            </a: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Pemohon</a:t>
            </a:r>
            <a:r>
              <a:rPr lang="en-US" sz="1800" dirty="0"/>
              <a:t> yang </a:t>
            </a:r>
            <a:r>
              <a:rPr lang="en-US" sz="1800" dirty="0" err="1"/>
              <a:t>layak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mengisi</a:t>
            </a:r>
            <a:r>
              <a:rPr lang="en-US" sz="1800" dirty="0"/>
              <a:t> </a:t>
            </a:r>
            <a:r>
              <a:rPr lang="en-US" sz="1800" dirty="0" err="1"/>
              <a:t>borang</a:t>
            </a:r>
            <a:r>
              <a:rPr lang="en-US" sz="1800" dirty="0"/>
              <a:t> </a:t>
            </a:r>
            <a:r>
              <a:rPr lang="en-US" sz="1800" dirty="0" err="1"/>
              <a:t>pemohonan</a:t>
            </a:r>
            <a:r>
              <a:rPr lang="en-US" sz="1800" dirty="0"/>
              <a:t> PB1.Borang PB1 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didapati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guru </a:t>
            </a:r>
            <a:r>
              <a:rPr lang="en-US" sz="1800" dirty="0" err="1"/>
              <a:t>tingkatan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guru-guru </a:t>
            </a:r>
            <a:r>
              <a:rPr lang="en-US" sz="1800" dirty="0" err="1"/>
              <a:t>biasiswa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lain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mendapat</a:t>
            </a:r>
            <a:r>
              <a:rPr lang="en-US" sz="1800" dirty="0"/>
              <a:t> </a:t>
            </a:r>
            <a:r>
              <a:rPr lang="en-US" sz="1800" dirty="0" err="1"/>
              <a:t>sofcopy</a:t>
            </a:r>
            <a:r>
              <a:rPr lang="en-US" sz="1800" dirty="0"/>
              <a:t> </a:t>
            </a:r>
            <a:r>
              <a:rPr lang="en-US" sz="1800" dirty="0" err="1"/>
              <a:t>borang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Whatsapp</a:t>
            </a:r>
            <a:r>
              <a:rPr lang="en-US" sz="1800" dirty="0"/>
              <a:t> </a:t>
            </a:r>
            <a:r>
              <a:rPr lang="en-US" sz="1800" dirty="0" err="1"/>
              <a:t>kelas</a:t>
            </a:r>
            <a:r>
              <a:rPr lang="en-US" sz="1800" dirty="0"/>
              <a:t>. </a:t>
            </a:r>
            <a:r>
              <a:rPr lang="en-US" sz="1800" dirty="0" err="1"/>
              <a:t>Borang</a:t>
            </a:r>
            <a:r>
              <a:rPr lang="en-US" sz="1800" dirty="0"/>
              <a:t> </a:t>
            </a:r>
            <a:r>
              <a:rPr lang="en-US" sz="1800" dirty="0" err="1"/>
              <a:t>permohonan</a:t>
            </a:r>
            <a:r>
              <a:rPr lang="en-US" sz="1800" dirty="0"/>
              <a:t> yang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dihantar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</a:t>
            </a:r>
            <a:r>
              <a:rPr lang="en-US" sz="1800" dirty="0" err="1"/>
              <a:t>sokongan</a:t>
            </a:r>
            <a:r>
              <a:rPr lang="en-US" sz="1800" dirty="0"/>
              <a:t> yang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u="sng" dirty="0" err="1">
                <a:solidFill>
                  <a:srgbClr val="00B050"/>
                </a:solidFill>
              </a:rPr>
              <a:t>secara</a:t>
            </a:r>
            <a:r>
              <a:rPr lang="en-US" sz="1800" u="sng" dirty="0">
                <a:solidFill>
                  <a:srgbClr val="00B050"/>
                </a:solidFill>
              </a:rPr>
              <a:t> hardcopy </a:t>
            </a:r>
            <a:r>
              <a:rPr lang="en-US" sz="1800" u="sng" dirty="0"/>
              <a:t>( Salinan </a:t>
            </a:r>
            <a:r>
              <a:rPr lang="en-US" sz="1800" u="sng" dirty="0" err="1"/>
              <a:t>ic</a:t>
            </a:r>
            <a:r>
              <a:rPr lang="en-US" sz="1800" u="sng" dirty="0"/>
              <a:t> murid </a:t>
            </a:r>
            <a:r>
              <a:rPr lang="en-US" u="sng" dirty="0"/>
              <a:t>dan</a:t>
            </a:r>
            <a:r>
              <a:rPr lang="en-US" sz="1800" u="sng" dirty="0"/>
              <a:t> </a:t>
            </a:r>
            <a:r>
              <a:rPr lang="en-US" sz="1800" u="sng" dirty="0" err="1"/>
              <a:t>salinan</a:t>
            </a:r>
            <a:r>
              <a:rPr lang="en-US" sz="1800" u="sng" dirty="0"/>
              <a:t> </a:t>
            </a:r>
            <a:r>
              <a:rPr lang="en-US" sz="1800" u="sng" dirty="0" err="1"/>
              <a:t>surat</a:t>
            </a:r>
            <a:r>
              <a:rPr lang="en-US" sz="1800" u="sng" dirty="0"/>
              <a:t> </a:t>
            </a:r>
            <a:r>
              <a:rPr lang="en-US" sz="1800" u="sng" dirty="0" err="1"/>
              <a:t>lahir</a:t>
            </a:r>
            <a:r>
              <a:rPr lang="en-US" sz="1800" u="sng" dirty="0"/>
              <a:t> murid, </a:t>
            </a:r>
            <a:r>
              <a:rPr lang="en-US" sz="1800" u="sng" dirty="0" err="1"/>
              <a:t>salinan</a:t>
            </a:r>
            <a:r>
              <a:rPr lang="en-US" sz="1800" u="sng" dirty="0"/>
              <a:t> </a:t>
            </a:r>
            <a:r>
              <a:rPr lang="en-US" sz="1800" u="sng" dirty="0" err="1"/>
              <a:t>ic</a:t>
            </a:r>
            <a:r>
              <a:rPr lang="en-US" sz="1800" u="sng" dirty="0"/>
              <a:t> </a:t>
            </a:r>
            <a:r>
              <a:rPr lang="en-US" sz="1800" u="sng" dirty="0" err="1"/>
              <a:t>ibu</a:t>
            </a:r>
            <a:r>
              <a:rPr lang="en-US" sz="1800" u="sng" dirty="0"/>
              <a:t> </a:t>
            </a:r>
            <a:r>
              <a:rPr lang="en-US" sz="1800" u="sng" dirty="0" err="1"/>
              <a:t>bapa</a:t>
            </a:r>
            <a:r>
              <a:rPr lang="en-US" sz="1800" u="sng" dirty="0"/>
              <a:t>/ </a:t>
            </a:r>
            <a:r>
              <a:rPr lang="en-US" sz="1800" u="sng" dirty="0" err="1"/>
              <a:t>penjaga</a:t>
            </a:r>
            <a:r>
              <a:rPr lang="en-US" sz="1800" u="sng" dirty="0"/>
              <a:t>, </a:t>
            </a:r>
            <a:r>
              <a:rPr lang="en-US" sz="1800" u="sng" dirty="0" err="1"/>
              <a:t>salinan</a:t>
            </a:r>
            <a:r>
              <a:rPr lang="en-US" sz="1800" u="sng" dirty="0"/>
              <a:t> </a:t>
            </a:r>
            <a:r>
              <a:rPr lang="en-US" sz="1800" u="sng" dirty="0" err="1"/>
              <a:t>sijil</a:t>
            </a:r>
            <a:r>
              <a:rPr lang="en-US" sz="1800" u="sng" dirty="0"/>
              <a:t> </a:t>
            </a:r>
            <a:r>
              <a:rPr lang="en-US" sz="1800" u="sng" dirty="0" err="1"/>
              <a:t>kematian</a:t>
            </a:r>
            <a:r>
              <a:rPr lang="en-US" sz="1800" u="sng" dirty="0"/>
              <a:t> dan </a:t>
            </a:r>
            <a:r>
              <a:rPr lang="en-US" sz="1800" u="sng" dirty="0" err="1"/>
              <a:t>salinan</a:t>
            </a:r>
            <a:r>
              <a:rPr lang="en-US" sz="1800" u="sng" dirty="0"/>
              <a:t> </a:t>
            </a:r>
            <a:r>
              <a:rPr lang="en-US" sz="1800" u="sng" dirty="0" err="1"/>
              <a:t>hak</a:t>
            </a:r>
            <a:r>
              <a:rPr lang="en-US" sz="1800" u="sng" dirty="0"/>
              <a:t> </a:t>
            </a:r>
            <a:r>
              <a:rPr lang="en-US" sz="1800" u="sng" dirty="0" err="1"/>
              <a:t>penjagaan</a:t>
            </a:r>
            <a:r>
              <a:rPr lang="en-US" sz="1800" u="sng" dirty="0"/>
              <a:t> </a:t>
            </a:r>
            <a:r>
              <a:rPr lang="en-US" sz="1800" u="sng" dirty="0" err="1"/>
              <a:t>atau</a:t>
            </a:r>
            <a:r>
              <a:rPr lang="en-US" sz="1800" u="sng" dirty="0"/>
              <a:t> </a:t>
            </a:r>
            <a:r>
              <a:rPr lang="en-US" sz="1800" u="sng" dirty="0" err="1"/>
              <a:t>salinan</a:t>
            </a:r>
            <a:r>
              <a:rPr lang="en-US" sz="1800" u="sng" dirty="0"/>
              <a:t> </a:t>
            </a:r>
            <a:r>
              <a:rPr lang="en-US" sz="1800" u="sng" dirty="0" err="1"/>
              <a:t>sijil</a:t>
            </a:r>
            <a:r>
              <a:rPr lang="en-US" u="sng" dirty="0"/>
              <a:t> </a:t>
            </a:r>
            <a:r>
              <a:rPr lang="en-US" u="sng" dirty="0" err="1"/>
              <a:t>cerai</a:t>
            </a:r>
            <a:r>
              <a:rPr lang="en-US" u="sng" dirty="0"/>
              <a:t> </a:t>
            </a:r>
            <a:r>
              <a:rPr lang="en-US" u="sng" dirty="0" err="1"/>
              <a:t>bagi</a:t>
            </a:r>
            <a:r>
              <a:rPr lang="en-US" u="sng" dirty="0"/>
              <a:t> yang </a:t>
            </a:r>
            <a:r>
              <a:rPr lang="en-US" u="sng" dirty="0" err="1"/>
              <a:t>berkenaan</a:t>
            </a:r>
            <a:r>
              <a:rPr lang="en-US" sz="1800" u="sng" dirty="0"/>
              <a:t> )</a:t>
            </a:r>
            <a:r>
              <a:rPr lang="en-US" sz="1800" dirty="0"/>
              <a:t>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disahkan</a:t>
            </a:r>
            <a:r>
              <a:rPr lang="en-US" sz="1800" dirty="0"/>
              <a:t> oleh </a:t>
            </a:r>
            <a:r>
              <a:rPr lang="en-US" sz="1800" dirty="0" err="1"/>
              <a:t>pihak</a:t>
            </a:r>
            <a:r>
              <a:rPr lang="en-US" sz="1800" dirty="0"/>
              <a:t> </a:t>
            </a:r>
            <a:r>
              <a:rPr lang="en-US" sz="1800" dirty="0" err="1"/>
              <a:t>berkenaan</a:t>
            </a:r>
            <a:r>
              <a:rPr lang="en-US" sz="1800" dirty="0"/>
              <a:t> (</a:t>
            </a:r>
            <a:r>
              <a:rPr lang="en-US" sz="1800" dirty="0" err="1"/>
              <a:t>pegawai</a:t>
            </a:r>
            <a:r>
              <a:rPr lang="en-US" sz="1800" dirty="0"/>
              <a:t> </a:t>
            </a:r>
            <a:r>
              <a:rPr lang="en-US" sz="1800" dirty="0" err="1"/>
              <a:t>kerajaan</a:t>
            </a:r>
            <a:r>
              <a:rPr lang="en-US" sz="1800" dirty="0"/>
              <a:t> </a:t>
            </a:r>
            <a:r>
              <a:rPr lang="en-US" sz="1800" dirty="0" err="1"/>
              <a:t>Gred</a:t>
            </a:r>
            <a:r>
              <a:rPr lang="en-US" sz="1800" dirty="0"/>
              <a:t> A </a:t>
            </a:r>
            <a:r>
              <a:rPr lang="en-US" sz="1800" dirty="0" err="1"/>
              <a:t>atau</a:t>
            </a:r>
            <a:r>
              <a:rPr lang="en-US" sz="1800" dirty="0"/>
              <a:t> DG41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)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>
                <a:sym typeface="+mn-ea"/>
              </a:rPr>
              <a:t>guru-guru </a:t>
            </a:r>
            <a:r>
              <a:rPr lang="en-US" sz="1800" dirty="0" err="1">
                <a:sym typeface="+mn-ea"/>
              </a:rPr>
              <a:t>tingkatan</a:t>
            </a:r>
            <a:r>
              <a:rPr lang="en-US" sz="1800" dirty="0">
                <a:sym typeface="+mn-ea"/>
              </a:rPr>
              <a:t> </a:t>
            </a:r>
            <a:r>
              <a:rPr lang="en-US" sz="1800" dirty="0" err="1">
                <a:sym typeface="+mn-ea"/>
              </a:rPr>
              <a:t>atau</a:t>
            </a:r>
            <a:r>
              <a:rPr lang="en-US" sz="1800" dirty="0">
                <a:sym typeface="+mn-ea"/>
              </a:rPr>
              <a:t> guru-guru </a:t>
            </a:r>
            <a:r>
              <a:rPr lang="en-US" sz="1800" dirty="0" err="1">
                <a:sym typeface="+mn-ea"/>
              </a:rPr>
              <a:t>biasiswa</a:t>
            </a:r>
            <a:r>
              <a:rPr lang="en-US" sz="1800" dirty="0"/>
              <a:t> .</a:t>
            </a:r>
          </a:p>
          <a:p>
            <a:endParaRPr lang="en-US" sz="1800" dirty="0"/>
          </a:p>
          <a:p>
            <a:r>
              <a:rPr lang="en-US" dirty="0"/>
              <a:t>-</a:t>
            </a:r>
            <a:r>
              <a:rPr lang="en-US" sz="1800" dirty="0"/>
              <a:t> Maklumat </a:t>
            </a:r>
            <a:r>
              <a:rPr lang="en-US" sz="1800" dirty="0" err="1"/>
              <a:t>pemohon</a:t>
            </a:r>
            <a:r>
              <a:rPr lang="en-US" sz="1800" dirty="0"/>
              <a:t> </a:t>
            </a:r>
            <a:r>
              <a:rPr lang="en-US" sz="1800" dirty="0" err="1"/>
              <a:t>kwapm</a:t>
            </a:r>
            <a:r>
              <a:rPr lang="en-US" sz="1800" dirty="0"/>
              <a:t> yang </a:t>
            </a:r>
            <a:r>
              <a:rPr lang="en-US" sz="1800" dirty="0" err="1"/>
              <a:t>layak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dimasuk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APB (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Pengurusan</a:t>
            </a:r>
            <a:r>
              <a:rPr lang="en-US" sz="1800" dirty="0"/>
              <a:t> </a:t>
            </a:r>
            <a:r>
              <a:rPr lang="en-US" sz="1800" dirty="0" err="1"/>
              <a:t>Bantuan</a:t>
            </a:r>
            <a:r>
              <a:rPr lang="en-US" sz="1800" dirty="0"/>
              <a:t>)oleh guru </a:t>
            </a:r>
            <a:r>
              <a:rPr lang="en-US" sz="1800" dirty="0" err="1"/>
              <a:t>biasiswa</a:t>
            </a:r>
            <a:r>
              <a:rPr lang="en-US" sz="1800" dirty="0"/>
              <a:t> KWAPM dan </a:t>
            </a:r>
            <a:r>
              <a:rPr lang="en-US" sz="1800" dirty="0" err="1"/>
              <a:t>tunggu</a:t>
            </a:r>
            <a:r>
              <a:rPr lang="en-US" sz="1800" dirty="0"/>
              <a:t> </a:t>
            </a:r>
            <a:r>
              <a:rPr lang="en-US" sz="1800" dirty="0" err="1"/>
              <a:t>senarai</a:t>
            </a:r>
            <a:r>
              <a:rPr lang="en-US" sz="1800" dirty="0"/>
              <a:t> </a:t>
            </a:r>
            <a:r>
              <a:rPr lang="en-US" sz="1800" dirty="0" err="1"/>
              <a:t>berjaya</a:t>
            </a:r>
            <a:r>
              <a:rPr lang="en-US" sz="1800" dirty="0"/>
              <a:t> yang </a:t>
            </a:r>
            <a:r>
              <a:rPr lang="en-US" sz="1800" dirty="0" err="1"/>
              <a:t>dipilih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Kementerian Pelajaran Malaysia pada </a:t>
            </a:r>
            <a:r>
              <a:rPr lang="en-US" sz="1800" dirty="0" err="1"/>
              <a:t>bulan</a:t>
            </a:r>
            <a:r>
              <a:rPr lang="en-US" sz="1800" dirty="0"/>
              <a:t> </a:t>
            </a:r>
            <a:r>
              <a:rPr lang="en-US" sz="1800" dirty="0" err="1"/>
              <a:t>Ogos</a:t>
            </a:r>
            <a:r>
              <a:rPr lang="en-US" sz="1800" dirty="0"/>
              <a:t>/September/</a:t>
            </a:r>
            <a:r>
              <a:rPr lang="en-US" sz="1800" dirty="0" err="1"/>
              <a:t>Oktober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semasa</a:t>
            </a:r>
            <a:r>
              <a:rPr lang="en-US" sz="1800" dirty="0"/>
              <a:t> </a:t>
            </a:r>
            <a:r>
              <a:rPr lang="en-US" sz="1800" dirty="0" err="1"/>
              <a:t>ikut</a:t>
            </a:r>
            <a:r>
              <a:rPr lang="en-US" sz="1800" dirty="0"/>
              <a:t> </a:t>
            </a:r>
            <a:r>
              <a:rPr lang="en-US" sz="1800" dirty="0" err="1"/>
              <a:t>takwim</a:t>
            </a:r>
            <a:r>
              <a:rPr lang="en-US" sz="1800" dirty="0"/>
              <a:t> KWAPM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semasa</a:t>
            </a:r>
            <a:r>
              <a:rPr lang="en-US" sz="1800" dirty="0"/>
              <a:t>. Guru </a:t>
            </a:r>
            <a:r>
              <a:rPr lang="en-US" sz="1800" dirty="0" err="1"/>
              <a:t>tingkatan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kemasini</a:t>
            </a:r>
            <a:r>
              <a:rPr lang="en-US" sz="1800" dirty="0"/>
              <a:t> </a:t>
            </a:r>
            <a:r>
              <a:rPr lang="en-US" sz="1800" dirty="0" err="1"/>
              <a:t>maklumat</a:t>
            </a:r>
            <a:r>
              <a:rPr lang="en-US" sz="1800" dirty="0"/>
              <a:t> murid </a:t>
            </a:r>
            <a:r>
              <a:rPr lang="en-US" sz="1800" dirty="0" err="1"/>
              <a:t>dalam</a:t>
            </a:r>
            <a:r>
              <a:rPr lang="en-US" sz="1800" dirty="0"/>
              <a:t> APDM </a:t>
            </a:r>
            <a:r>
              <a:rPr lang="en-US" sz="1800" dirty="0" err="1"/>
              <a:t>terutama</a:t>
            </a:r>
            <a:r>
              <a:rPr lang="en-US" sz="1800" dirty="0"/>
              <a:t> </a:t>
            </a:r>
            <a:r>
              <a:rPr lang="en-US" sz="1800" dirty="0" err="1"/>
              <a:t>pendapatan</a:t>
            </a:r>
            <a:r>
              <a:rPr lang="en-US" sz="1800" dirty="0"/>
              <a:t> </a:t>
            </a:r>
            <a:r>
              <a:rPr lang="en-US" sz="1800" dirty="0" err="1"/>
              <a:t>bulanan</a:t>
            </a:r>
            <a:r>
              <a:rPr lang="en-US" sz="1800" dirty="0"/>
              <a:t> </a:t>
            </a:r>
            <a:r>
              <a:rPr lang="en-US" sz="1800" dirty="0" err="1"/>
              <a:t>ibu</a:t>
            </a:r>
            <a:r>
              <a:rPr lang="en-US" sz="1800" dirty="0"/>
              <a:t> </a:t>
            </a:r>
            <a:r>
              <a:rPr lang="en-US" sz="1800" dirty="0" err="1"/>
              <a:t>bapa</a:t>
            </a:r>
            <a:r>
              <a:rPr lang="en-US" sz="1800" dirty="0"/>
              <a:t>/ </a:t>
            </a:r>
            <a:r>
              <a:rPr lang="en-US" sz="1800" dirty="0" err="1"/>
              <a:t>penjaga</a:t>
            </a:r>
            <a:r>
              <a:rPr lang="en-US" sz="1800" dirty="0"/>
              <a:t> dan </a:t>
            </a:r>
            <a:r>
              <a:rPr lang="en-US" sz="1800" dirty="0" err="1"/>
              <a:t>bilangan</a:t>
            </a:r>
            <a:r>
              <a:rPr lang="en-US" sz="1800" dirty="0"/>
              <a:t> </a:t>
            </a:r>
            <a:r>
              <a:rPr lang="en-US" sz="1800" dirty="0" err="1"/>
              <a:t>tanggunan</a:t>
            </a:r>
            <a:r>
              <a:rPr lang="en-US" dirty="0"/>
              <a:t>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Senarai</a:t>
            </a:r>
            <a:r>
              <a:rPr lang="en-US" sz="1800" dirty="0"/>
              <a:t> murid yang </a:t>
            </a:r>
            <a:r>
              <a:rPr lang="en-US" sz="1800" dirty="0" err="1"/>
              <a:t>berjaya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KWAPM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mendapat</a:t>
            </a:r>
            <a:r>
              <a:rPr lang="en-US" sz="1800" dirty="0"/>
              <a:t> wang </a:t>
            </a:r>
            <a:r>
              <a:rPr lang="en-US" sz="1800" dirty="0" err="1"/>
              <a:t>tunai</a:t>
            </a:r>
            <a:r>
              <a:rPr lang="en-US" sz="1800" dirty="0"/>
              <a:t> </a:t>
            </a:r>
            <a:r>
              <a:rPr lang="en-US" sz="1800" dirty="0" err="1"/>
              <a:t>sebanyak</a:t>
            </a:r>
            <a:r>
              <a:rPr lang="en-US" sz="1800" dirty="0"/>
              <a:t> RM150 </a:t>
            </a:r>
            <a:r>
              <a:rPr lang="en-US" sz="1800" dirty="0" err="1"/>
              <a:t>sahaja</a:t>
            </a:r>
            <a:r>
              <a:rPr lang="en-US" sz="1800" dirty="0"/>
              <a:t>.( one-off)</a:t>
            </a:r>
            <a:br>
              <a:rPr lang="en-US" sz="1800" dirty="0"/>
            </a:br>
            <a:br>
              <a:rPr lang="en-US" sz="1800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7579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D235-3F21-4534-9E48-5F84A040C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66" t="9656" r="28966" b="33792"/>
          <a:stretch/>
        </p:blipFill>
        <p:spPr>
          <a:xfrm>
            <a:off x="1890975" y="108656"/>
            <a:ext cx="4819314" cy="4693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82E520-7B7A-4B21-ACBF-355E5BC32783}"/>
              </a:ext>
            </a:extLst>
          </p:cNvPr>
          <p:cNvSpPr txBox="1"/>
          <p:nvPr/>
        </p:nvSpPr>
        <p:spPr>
          <a:xfrm>
            <a:off x="1890975" y="4718019"/>
            <a:ext cx="5077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/>
              <a:t>Ibu </a:t>
            </a:r>
            <a:r>
              <a:rPr lang="en-MY" sz="1400" dirty="0" err="1"/>
              <a:t>bapa</a:t>
            </a:r>
            <a:r>
              <a:rPr lang="en-MY" sz="1400" dirty="0"/>
              <a:t>/ </a:t>
            </a:r>
            <a:r>
              <a:rPr lang="en-MY" sz="1400" dirty="0" err="1"/>
              <a:t>penjaga</a:t>
            </a:r>
            <a:r>
              <a:rPr lang="en-MY" sz="1400" dirty="0"/>
              <a:t> </a:t>
            </a:r>
            <a:r>
              <a:rPr lang="en-MY" sz="1400" dirty="0" err="1"/>
              <a:t>kepada</a:t>
            </a:r>
            <a:r>
              <a:rPr lang="en-MY" sz="1400" dirty="0"/>
              <a:t> murid </a:t>
            </a:r>
            <a:r>
              <a:rPr lang="en-MY" sz="1400" dirty="0" err="1"/>
              <a:t>diminta</a:t>
            </a:r>
            <a:r>
              <a:rPr lang="en-MY" sz="1400" dirty="0"/>
              <a:t> </a:t>
            </a:r>
            <a:r>
              <a:rPr lang="en-MY" sz="1400" dirty="0" err="1"/>
              <a:t>memberi</a:t>
            </a:r>
            <a:r>
              <a:rPr lang="en-MY" sz="1400" dirty="0"/>
              <a:t> </a:t>
            </a:r>
            <a:r>
              <a:rPr lang="en-MY" sz="1400" dirty="0" err="1"/>
              <a:t>maklumat</a:t>
            </a:r>
            <a:r>
              <a:rPr lang="en-MY" sz="1400" dirty="0"/>
              <a:t> di </a:t>
            </a:r>
            <a:r>
              <a:rPr lang="en-MY" sz="1400" dirty="0" err="1"/>
              <a:t>atas</a:t>
            </a:r>
            <a:r>
              <a:rPr lang="en-MY" sz="1400" dirty="0"/>
              <a:t> ( </a:t>
            </a:r>
            <a:r>
              <a:rPr lang="en-MY" sz="1400" dirty="0" err="1"/>
              <a:t>terutama</a:t>
            </a:r>
            <a:r>
              <a:rPr lang="en-MY" sz="1400" dirty="0"/>
              <a:t> </a:t>
            </a:r>
            <a:r>
              <a:rPr lang="en-MY" sz="1400" dirty="0" err="1"/>
              <a:t>bahagian</a:t>
            </a:r>
            <a:r>
              <a:rPr lang="en-MY" sz="1400" dirty="0"/>
              <a:t> </a:t>
            </a:r>
            <a:r>
              <a:rPr lang="en-MY" sz="1400" dirty="0" err="1"/>
              <a:t>Viii</a:t>
            </a:r>
            <a:r>
              <a:rPr lang="en-MY" sz="1400" dirty="0"/>
              <a:t>. </a:t>
            </a:r>
            <a:r>
              <a:rPr lang="en-MY" sz="1400" dirty="0" err="1"/>
              <a:t>Jumlah</a:t>
            </a:r>
            <a:r>
              <a:rPr lang="en-MY" sz="1400" dirty="0"/>
              <a:t> </a:t>
            </a:r>
            <a:r>
              <a:rPr lang="en-MY" sz="1400" dirty="0" err="1"/>
              <a:t>pendapatan</a:t>
            </a:r>
            <a:r>
              <a:rPr lang="en-MY" sz="1400" dirty="0"/>
              <a:t> ( </a:t>
            </a:r>
            <a:r>
              <a:rPr lang="en-MY" sz="1400" dirty="0" err="1"/>
              <a:t>bulanan</a:t>
            </a:r>
            <a:r>
              <a:rPr lang="en-MY" sz="1400" dirty="0"/>
              <a:t>) </a:t>
            </a:r>
            <a:r>
              <a:rPr lang="en-MY" sz="1400" dirty="0" err="1"/>
              <a:t>ibu</a:t>
            </a:r>
            <a:r>
              <a:rPr lang="en-MY" sz="1400" dirty="0"/>
              <a:t> </a:t>
            </a:r>
            <a:r>
              <a:rPr lang="en-MY" sz="1400" dirty="0" err="1"/>
              <a:t>bapa</a:t>
            </a:r>
            <a:r>
              <a:rPr lang="en-MY" sz="1400" dirty="0"/>
              <a:t>/ </a:t>
            </a:r>
            <a:r>
              <a:rPr lang="en-MY" sz="1400" dirty="0" err="1"/>
              <a:t>penjaga</a:t>
            </a:r>
            <a:r>
              <a:rPr lang="en-MY" sz="1400" dirty="0"/>
              <a:t> –</a:t>
            </a:r>
            <a:r>
              <a:rPr lang="en-MY" sz="1400" dirty="0" err="1"/>
              <a:t>sila</a:t>
            </a:r>
            <a:r>
              <a:rPr lang="en-MY" sz="1400" dirty="0"/>
              <a:t> </a:t>
            </a:r>
            <a:r>
              <a:rPr lang="en-MY" sz="1400" dirty="0" err="1"/>
              <a:t>hantar</a:t>
            </a:r>
            <a:r>
              <a:rPr lang="en-MY" sz="1400" dirty="0"/>
              <a:t> </a:t>
            </a:r>
            <a:r>
              <a:rPr lang="en-MY" sz="1400" dirty="0" err="1"/>
              <a:t>salinan</a:t>
            </a:r>
            <a:r>
              <a:rPr lang="en-MY" sz="1400" dirty="0"/>
              <a:t> slip </a:t>
            </a:r>
            <a:r>
              <a:rPr lang="en-MY" sz="1400" dirty="0" err="1"/>
              <a:t>gaji</a:t>
            </a:r>
            <a:r>
              <a:rPr lang="en-MY" sz="1400" dirty="0"/>
              <a:t> yang </a:t>
            </a:r>
            <a:r>
              <a:rPr lang="en-MY" sz="1400" dirty="0" err="1"/>
              <a:t>terkini</a:t>
            </a:r>
            <a:r>
              <a:rPr lang="en-MY" sz="1400" dirty="0"/>
              <a:t> </a:t>
            </a:r>
            <a:r>
              <a:rPr lang="en-MY" sz="1400" dirty="0" err="1"/>
              <a:t>atau</a:t>
            </a:r>
            <a:r>
              <a:rPr lang="en-MY" sz="1400" dirty="0"/>
              <a:t> </a:t>
            </a:r>
            <a:r>
              <a:rPr lang="en-MY" sz="1400" dirty="0" err="1"/>
              <a:t>borang</a:t>
            </a:r>
            <a:r>
              <a:rPr lang="en-MY" sz="1400" dirty="0"/>
              <a:t> </a:t>
            </a:r>
            <a:r>
              <a:rPr lang="en-MY" sz="1400" dirty="0" err="1"/>
              <a:t>pengesahan</a:t>
            </a:r>
            <a:r>
              <a:rPr lang="en-MY" sz="1400" dirty="0"/>
              <a:t> </a:t>
            </a:r>
            <a:r>
              <a:rPr lang="en-MY" sz="1400" dirty="0" err="1"/>
              <a:t>pendapatan</a:t>
            </a:r>
            <a:r>
              <a:rPr lang="en-MY" sz="1400" dirty="0"/>
              <a:t> </a:t>
            </a:r>
            <a:r>
              <a:rPr lang="en-MY" sz="1400" dirty="0" err="1"/>
              <a:t>borang</a:t>
            </a:r>
            <a:r>
              <a:rPr lang="en-MY" sz="1400" dirty="0"/>
              <a:t> PB 2 yang </a:t>
            </a:r>
            <a:r>
              <a:rPr lang="en-MY" sz="1400" dirty="0" err="1"/>
              <a:t>telah</a:t>
            </a:r>
            <a:r>
              <a:rPr lang="en-MY" sz="1400" dirty="0"/>
              <a:t> </a:t>
            </a:r>
            <a:r>
              <a:rPr lang="en-MY" sz="1400" dirty="0" err="1"/>
              <a:t>disahkan</a:t>
            </a:r>
            <a:r>
              <a:rPr lang="en-MY" sz="1400" dirty="0"/>
              <a:t> oleh </a:t>
            </a:r>
            <a:r>
              <a:rPr lang="en-MY" sz="1400" dirty="0" err="1"/>
              <a:t>pegawai</a:t>
            </a:r>
            <a:r>
              <a:rPr lang="en-MY" sz="1400" dirty="0"/>
              <a:t> </a:t>
            </a:r>
            <a:r>
              <a:rPr lang="en-MY" sz="1400" dirty="0" err="1"/>
              <a:t>Gred</a:t>
            </a:r>
            <a:r>
              <a:rPr lang="en-MY" sz="1400" dirty="0"/>
              <a:t> DG 41 </a:t>
            </a:r>
            <a:r>
              <a:rPr lang="en-MY" sz="1400" dirty="0" err="1"/>
              <a:t>ke</a:t>
            </a:r>
            <a:r>
              <a:rPr lang="en-MY" sz="1400" dirty="0"/>
              <a:t> </a:t>
            </a:r>
            <a:r>
              <a:rPr lang="en-MY" sz="1400" dirty="0" err="1"/>
              <a:t>atas</a:t>
            </a:r>
            <a:r>
              <a:rPr lang="en-MY" sz="1400" dirty="0"/>
              <a:t> . IX. </a:t>
            </a:r>
            <a:r>
              <a:rPr lang="en-MY" sz="1400" dirty="0" err="1"/>
              <a:t>Jumlah</a:t>
            </a:r>
            <a:r>
              <a:rPr lang="en-MY" sz="1400" dirty="0"/>
              <a:t> </a:t>
            </a:r>
            <a:r>
              <a:rPr lang="en-MY" sz="1400" dirty="0" err="1"/>
              <a:t>tanggungan</a:t>
            </a:r>
            <a:r>
              <a:rPr lang="en-MY" sz="1400" dirty="0"/>
              <a:t> </a:t>
            </a:r>
            <a:r>
              <a:rPr lang="en-MY" sz="1400" dirty="0" err="1"/>
              <a:t>ibu</a:t>
            </a:r>
            <a:r>
              <a:rPr lang="en-MY" sz="1400" dirty="0"/>
              <a:t> </a:t>
            </a:r>
            <a:r>
              <a:rPr lang="en-MY" sz="1400" dirty="0" err="1"/>
              <a:t>bapa</a:t>
            </a:r>
            <a:r>
              <a:rPr lang="en-MY" sz="1400" dirty="0"/>
              <a:t>/ </a:t>
            </a:r>
            <a:r>
              <a:rPr lang="en-MY" sz="1400" dirty="0" err="1"/>
              <a:t>penjaga</a:t>
            </a:r>
            <a:r>
              <a:rPr lang="en-MY" sz="1400" dirty="0"/>
              <a:t> juga </a:t>
            </a:r>
            <a:r>
              <a:rPr lang="en-MY" sz="1400" dirty="0" err="1"/>
              <a:t>penting</a:t>
            </a:r>
            <a:r>
              <a:rPr lang="en-MY" sz="1400" dirty="0"/>
              <a:t> )</a:t>
            </a:r>
            <a:r>
              <a:rPr lang="en-MY" sz="1400" dirty="0" err="1"/>
              <a:t>kepada</a:t>
            </a:r>
            <a:r>
              <a:rPr lang="en-MY" sz="1400" dirty="0"/>
              <a:t> guru-guru </a:t>
            </a:r>
            <a:r>
              <a:rPr lang="en-MY" sz="1400" dirty="0" err="1"/>
              <a:t>tingkatan</a:t>
            </a:r>
            <a:r>
              <a:rPr lang="en-MY" sz="1400" dirty="0"/>
              <a:t> </a:t>
            </a:r>
            <a:r>
              <a:rPr lang="en-MY" sz="1400" dirty="0" err="1"/>
              <a:t>supaya</a:t>
            </a:r>
            <a:r>
              <a:rPr lang="en-MY" sz="1400" dirty="0"/>
              <a:t> </a:t>
            </a:r>
            <a:r>
              <a:rPr lang="en-MY" sz="1400" dirty="0" err="1"/>
              <a:t>mereka</a:t>
            </a:r>
            <a:r>
              <a:rPr lang="en-MY" sz="1400" dirty="0"/>
              <a:t> </a:t>
            </a:r>
            <a:r>
              <a:rPr lang="en-MY" sz="1400" dirty="0" err="1"/>
              <a:t>boleh</a:t>
            </a:r>
            <a:r>
              <a:rPr lang="en-MY" sz="1400" dirty="0"/>
              <a:t> key in </a:t>
            </a:r>
            <a:r>
              <a:rPr lang="en-MY" sz="1400" dirty="0" err="1"/>
              <a:t>semua</a:t>
            </a:r>
            <a:r>
              <a:rPr lang="en-MY" sz="1400" dirty="0"/>
              <a:t> </a:t>
            </a:r>
            <a:r>
              <a:rPr lang="en-MY" sz="1400" dirty="0" err="1"/>
              <a:t>maklumat</a:t>
            </a:r>
            <a:r>
              <a:rPr lang="en-MY" sz="1400" dirty="0"/>
              <a:t> </a:t>
            </a:r>
            <a:r>
              <a:rPr lang="en-MY" sz="1400" dirty="0" err="1"/>
              <a:t>ini</a:t>
            </a:r>
            <a:r>
              <a:rPr lang="en-MY" sz="1400" dirty="0"/>
              <a:t> </a:t>
            </a:r>
            <a:r>
              <a:rPr lang="en-MY" sz="1400" dirty="0" err="1"/>
              <a:t>dalam</a:t>
            </a:r>
            <a:r>
              <a:rPr lang="en-MY" sz="1400" dirty="0"/>
              <a:t> APDM pada  </a:t>
            </a:r>
            <a:r>
              <a:rPr lang="en-MY" sz="1400" dirty="0" err="1"/>
              <a:t>mnggu</a:t>
            </a:r>
            <a:r>
              <a:rPr lang="en-MY" sz="1400" dirty="0"/>
              <a:t> </a:t>
            </a:r>
            <a:r>
              <a:rPr lang="en-MY" sz="1400" dirty="0" err="1"/>
              <a:t>pertama</a:t>
            </a:r>
            <a:r>
              <a:rPr lang="en-MY" sz="1400" dirty="0"/>
              <a:t> </a:t>
            </a:r>
            <a:r>
              <a:rPr lang="en-MY" sz="1400" dirty="0" err="1"/>
              <a:t>mulai</a:t>
            </a:r>
            <a:r>
              <a:rPr lang="en-MY" sz="1400" dirty="0"/>
              <a:t> 11 MAC 2023 ( </a:t>
            </a:r>
            <a:r>
              <a:rPr lang="en-MY" sz="1400" dirty="0" err="1"/>
              <a:t>Isnin</a:t>
            </a:r>
            <a:r>
              <a:rPr lang="en-MY" sz="1400" dirty="0"/>
              <a:t>) </a:t>
            </a:r>
            <a:r>
              <a:rPr lang="en-MY" sz="1400" dirty="0" err="1"/>
              <a:t>untuk</a:t>
            </a:r>
            <a:r>
              <a:rPr lang="en-MY" sz="1400" dirty="0"/>
              <a:t> </a:t>
            </a:r>
            <a:r>
              <a:rPr lang="en-MY" sz="1400" dirty="0" err="1"/>
              <a:t>permohonan</a:t>
            </a:r>
            <a:r>
              <a:rPr lang="en-MY" sz="1400" dirty="0"/>
              <a:t> KWAPM/ KWAPM </a:t>
            </a:r>
            <a:r>
              <a:rPr lang="en-MY" sz="1400" dirty="0" err="1"/>
              <a:t>kecemasan</a:t>
            </a:r>
            <a:r>
              <a:rPr lang="en-MY" sz="1400" dirty="0"/>
              <a:t>/ BKP dan lain-lain.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86020-D483-F2D2-9AF6-D00F15CE6009}"/>
              </a:ext>
            </a:extLst>
          </p:cNvPr>
          <p:cNvSpPr txBox="1"/>
          <p:nvPr/>
        </p:nvSpPr>
        <p:spPr>
          <a:xfrm>
            <a:off x="2080835" y="1318845"/>
            <a:ext cx="4404371" cy="332349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4635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E14C9B-82C4-4F2E-B5DF-18A4651A976B}"/>
              </a:ext>
            </a:extLst>
          </p:cNvPr>
          <p:cNvSpPr txBox="1"/>
          <p:nvPr/>
        </p:nvSpPr>
        <p:spPr>
          <a:xfrm>
            <a:off x="1197142" y="577330"/>
            <a:ext cx="6749716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KWAPM (EKASIH)</a:t>
            </a:r>
            <a:br>
              <a:rPr lang="en-US" sz="3200" dirty="0"/>
            </a:br>
            <a:r>
              <a:rPr lang="en-US" sz="1800" dirty="0"/>
              <a:t>- </a:t>
            </a:r>
            <a:r>
              <a:rPr lang="en-US" sz="1800" dirty="0" err="1"/>
              <a:t>Ekasih</a:t>
            </a:r>
            <a:r>
              <a:rPr lang="en-US" sz="1800" dirty="0"/>
              <a:t> </a:t>
            </a:r>
            <a:r>
              <a:rPr lang="en-US" sz="1800" dirty="0" err="1"/>
              <a:t>dipohon</a:t>
            </a:r>
            <a:r>
              <a:rPr lang="en-US" sz="1800" dirty="0"/>
              <a:t> oleh </a:t>
            </a:r>
            <a:r>
              <a:rPr lang="en-US" sz="1800" dirty="0" err="1"/>
              <a:t>ibubapa</a:t>
            </a:r>
            <a:r>
              <a:rPr lang="en-US" sz="1800" dirty="0"/>
              <a:t> /</a:t>
            </a:r>
            <a:r>
              <a:rPr lang="en-US" sz="1800" dirty="0" err="1"/>
              <a:t>penjaga</a:t>
            </a:r>
            <a:r>
              <a:rPr lang="en-US" sz="1800" dirty="0"/>
              <a:t> murid </a:t>
            </a:r>
            <a:r>
              <a:rPr lang="en-US" sz="1800" dirty="0" err="1"/>
              <a:t>sendiri</a:t>
            </a:r>
            <a:r>
              <a:rPr lang="en-US" sz="1800" dirty="0"/>
              <a:t>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pembayaran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oleh </a:t>
            </a:r>
            <a:r>
              <a:rPr lang="en-US" sz="1800" dirty="0" err="1"/>
              <a:t>pihak</a:t>
            </a:r>
            <a:r>
              <a:rPr lang="en-US" sz="1800" dirty="0"/>
              <a:t> </a:t>
            </a:r>
            <a:r>
              <a:rPr lang="en-US" sz="1800" dirty="0" err="1"/>
              <a:t>sekolah</a:t>
            </a:r>
            <a:r>
              <a:rPr lang="en-US" sz="1800" dirty="0"/>
              <a:t> </a:t>
            </a:r>
            <a:r>
              <a:rPr lang="en-US" sz="1800" dirty="0" err="1"/>
              <a:t>sekiranya</a:t>
            </a:r>
            <a:r>
              <a:rPr lang="en-US" sz="1800" dirty="0"/>
              <a:t> </a:t>
            </a:r>
            <a:r>
              <a:rPr lang="en-US" sz="1800" dirty="0" err="1"/>
              <a:t>pemohon</a:t>
            </a:r>
            <a:r>
              <a:rPr lang="en-US" sz="1800" dirty="0"/>
              <a:t> </a:t>
            </a:r>
            <a:r>
              <a:rPr lang="en-US" sz="1800" dirty="0" err="1"/>
              <a:t>berjaya</a:t>
            </a:r>
            <a:r>
              <a:rPr lang="en-US" sz="1800" dirty="0"/>
              <a:t> </a:t>
            </a:r>
            <a:r>
              <a:rPr lang="en-US" sz="1800" dirty="0" err="1"/>
              <a:t>mendapat</a:t>
            </a:r>
            <a:r>
              <a:rPr lang="en-US" sz="1800" dirty="0"/>
              <a:t> </a:t>
            </a:r>
            <a:r>
              <a:rPr lang="en-US" sz="1800" dirty="0" err="1"/>
              <a:t>Ekasih</a:t>
            </a:r>
            <a:r>
              <a:rPr lang="en-US" sz="1800" dirty="0"/>
              <a:t>( </a:t>
            </a:r>
            <a:r>
              <a:rPr lang="en-US" sz="1800" dirty="0" err="1"/>
              <a:t>Senarai</a:t>
            </a:r>
            <a:r>
              <a:rPr lang="en-US" sz="1800" dirty="0"/>
              <a:t> </a:t>
            </a:r>
            <a:r>
              <a:rPr lang="en-US" sz="1800" dirty="0" err="1"/>
              <a:t>berjaya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dihantar</a:t>
            </a:r>
            <a:r>
              <a:rPr lang="en-US" sz="1800" dirty="0"/>
              <a:t> oleh Kementerian Pendidikan Malaysia pada </a:t>
            </a:r>
            <a:r>
              <a:rPr lang="en-US" sz="1800" dirty="0" err="1"/>
              <a:t>bulan</a:t>
            </a:r>
            <a:r>
              <a:rPr lang="en-US" sz="1800" dirty="0"/>
              <a:t> </a:t>
            </a:r>
            <a:r>
              <a:rPr lang="en-US" sz="1800" dirty="0" err="1"/>
              <a:t>Ogos</a:t>
            </a:r>
            <a:r>
              <a:rPr lang="en-US" sz="1800" dirty="0"/>
              <a:t>/ September/</a:t>
            </a:r>
            <a:r>
              <a:rPr lang="en-US" sz="1800" dirty="0" err="1"/>
              <a:t>Oktober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semasa</a:t>
            </a:r>
            <a:r>
              <a:rPr lang="en-US" sz="1800" dirty="0"/>
              <a:t> </a:t>
            </a:r>
            <a:r>
              <a:rPr lang="en-US" sz="1800" dirty="0" err="1"/>
              <a:t>ikut</a:t>
            </a:r>
            <a:r>
              <a:rPr lang="en-US" sz="1800" dirty="0"/>
              <a:t> </a:t>
            </a:r>
            <a:r>
              <a:rPr lang="en-US" sz="1800" dirty="0" err="1"/>
              <a:t>takwim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semasa</a:t>
            </a:r>
            <a:r>
              <a:rPr lang="en-US" sz="1800" dirty="0"/>
              <a:t>)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</a:t>
            </a:r>
            <a:r>
              <a:rPr lang="en-US" sz="1800" dirty="0" err="1"/>
              <a:t>Terdapat</a:t>
            </a:r>
            <a:r>
              <a:rPr lang="en-US" sz="1800" dirty="0"/>
              <a:t> 2 </a:t>
            </a:r>
            <a:r>
              <a:rPr lang="en-US" sz="1800" dirty="0" err="1"/>
              <a:t>kategori</a:t>
            </a:r>
            <a:r>
              <a:rPr lang="en-US" sz="1800" dirty="0"/>
              <a:t> </a:t>
            </a:r>
            <a:r>
              <a:rPr lang="en-US" sz="1800" dirty="0" err="1"/>
              <a:t>iaitu</a:t>
            </a:r>
            <a:r>
              <a:rPr lang="en-US" sz="1800" dirty="0"/>
              <a:t> </a:t>
            </a:r>
            <a:r>
              <a:rPr lang="en-US" sz="1800" dirty="0" err="1"/>
              <a:t>kategori</a:t>
            </a:r>
            <a:r>
              <a:rPr lang="en-US" sz="1800" dirty="0"/>
              <a:t> miskin dan miskin </a:t>
            </a:r>
            <a:r>
              <a:rPr lang="en-US" sz="1800" dirty="0" err="1"/>
              <a:t>tegar</a:t>
            </a:r>
            <a:r>
              <a:rPr lang="en-US" sz="1800" dirty="0"/>
              <a:t>.</a:t>
            </a:r>
            <a:br>
              <a:rPr lang="en-US" sz="1800" dirty="0"/>
            </a:br>
            <a:br>
              <a:rPr lang="en-US" sz="1800" dirty="0"/>
            </a:br>
            <a:r>
              <a:rPr lang="en-US" sz="1600" dirty="0"/>
              <a:t>-</a:t>
            </a:r>
            <a:r>
              <a:rPr lang="en-US" sz="1600" dirty="0" err="1"/>
              <a:t>Pelajar</a:t>
            </a:r>
            <a:r>
              <a:rPr lang="en-US" sz="1600" dirty="0"/>
              <a:t> miskin yang </a:t>
            </a:r>
            <a:r>
              <a:rPr lang="en-US" sz="1600" dirty="0" err="1"/>
              <a:t>Ketua</a:t>
            </a:r>
            <a:r>
              <a:rPr lang="en-US" sz="1600" dirty="0"/>
              <a:t> Isi </a:t>
            </a:r>
            <a:r>
              <a:rPr lang="en-US" sz="1600" dirty="0" err="1"/>
              <a:t>Rumah</a:t>
            </a:r>
            <a:r>
              <a:rPr lang="en-US" sz="1600" dirty="0"/>
              <a:t> (KIR) </a:t>
            </a:r>
            <a:r>
              <a:rPr lang="en-US" sz="1600" dirty="0" err="1"/>
              <a:t>berdaftar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eKASIH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eDAMAK</a:t>
            </a:r>
            <a:r>
              <a:rPr lang="en-US" sz="1600" dirty="0"/>
              <a:t>  dan </a:t>
            </a:r>
            <a:r>
              <a:rPr lang="en-US" sz="1600" dirty="0" err="1"/>
              <a:t>disahkan</a:t>
            </a:r>
            <a:r>
              <a:rPr lang="en-US" sz="1600" dirty="0"/>
              <a:t> status </a:t>
            </a:r>
            <a:r>
              <a:rPr lang="en-US" sz="1600" dirty="0" err="1"/>
              <a:t>kemiskinannya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MISKIN </a:t>
            </a:r>
            <a:r>
              <a:rPr lang="en-US" sz="1600" dirty="0" err="1"/>
              <a:t>atau</a:t>
            </a:r>
            <a:r>
              <a:rPr lang="en-US" sz="1600" dirty="0"/>
              <a:t> MISKIN TEGAR </a:t>
            </a:r>
            <a:r>
              <a:rPr lang="en-US" sz="1600" dirty="0" err="1"/>
              <a:t>sahaja</a:t>
            </a:r>
            <a:r>
              <a:rPr lang="en-US" sz="1600" dirty="0"/>
              <a:t>. (</a:t>
            </a:r>
            <a:r>
              <a:rPr lang="en-US" sz="1600" dirty="0" err="1"/>
              <a:t>Ibubapa</a:t>
            </a:r>
            <a:r>
              <a:rPr lang="en-US" sz="1600" dirty="0"/>
              <a:t>/</a:t>
            </a:r>
            <a:r>
              <a:rPr lang="en-US" sz="1600" dirty="0" err="1"/>
              <a:t>penjaga</a:t>
            </a:r>
            <a:r>
              <a:rPr lang="en-US" sz="1600" dirty="0"/>
              <a:t> yang </a:t>
            </a:r>
            <a:r>
              <a:rPr lang="en-US" sz="1600" dirty="0" err="1"/>
              <a:t>memohon</a:t>
            </a:r>
            <a:r>
              <a:rPr lang="en-US" sz="1600" dirty="0"/>
              <a:t> </a:t>
            </a:r>
            <a:r>
              <a:rPr lang="en-US" sz="1600" dirty="0" err="1"/>
              <a:t>eKASIH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eDAMAK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00B050"/>
                </a:solidFill>
              </a:rPr>
              <a:t>bukan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dipohon</a:t>
            </a:r>
            <a:r>
              <a:rPr lang="en-US" sz="1600" dirty="0">
                <a:solidFill>
                  <a:srgbClr val="00B050"/>
                </a:solidFill>
              </a:rPr>
              <a:t> oleh guru </a:t>
            </a:r>
            <a:r>
              <a:rPr lang="en-US" sz="1600" dirty="0" err="1">
                <a:solidFill>
                  <a:srgbClr val="00B050"/>
                </a:solidFill>
              </a:rPr>
              <a:t>biasiswa</a:t>
            </a:r>
            <a:r>
              <a:rPr lang="en-US" sz="1600" dirty="0">
                <a:solidFill>
                  <a:srgbClr val="00B050"/>
                </a:solidFill>
              </a:rPr>
              <a:t>/</a:t>
            </a:r>
            <a:r>
              <a:rPr lang="en-US" sz="1600" dirty="0" err="1">
                <a:solidFill>
                  <a:srgbClr val="00B050"/>
                </a:solidFill>
              </a:rPr>
              <a:t>kwapm</a:t>
            </a:r>
            <a:r>
              <a:rPr lang="en-US" sz="1600" dirty="0">
                <a:solidFill>
                  <a:srgbClr val="00B050"/>
                </a:solidFill>
              </a:rPr>
              <a:t> di </a:t>
            </a:r>
            <a:r>
              <a:rPr lang="en-US" sz="1600" dirty="0" err="1">
                <a:solidFill>
                  <a:srgbClr val="00B050"/>
                </a:solidFill>
              </a:rPr>
              <a:t>sekolah</a:t>
            </a:r>
            <a:r>
              <a:rPr lang="en-US" sz="1600" dirty="0"/>
              <a:t>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- </a:t>
            </a:r>
            <a:r>
              <a:rPr lang="en-US" sz="1600" dirty="0" err="1"/>
              <a:t>Senarai</a:t>
            </a:r>
            <a:r>
              <a:rPr lang="en-US" sz="1600" dirty="0"/>
              <a:t> murid yang </a:t>
            </a:r>
            <a:r>
              <a:rPr lang="en-US" sz="1600" dirty="0" err="1"/>
              <a:t>berjaya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KWAPM ( </a:t>
            </a:r>
            <a:r>
              <a:rPr lang="en-US" sz="1600" dirty="0" err="1"/>
              <a:t>ekasih</a:t>
            </a:r>
            <a:r>
              <a:rPr lang="en-US" sz="1600" dirty="0"/>
              <a:t>/ </a:t>
            </a:r>
            <a:r>
              <a:rPr lang="en-US" sz="1600" dirty="0" err="1"/>
              <a:t>edamak</a:t>
            </a:r>
            <a:r>
              <a:rPr lang="en-US" sz="1600" dirty="0"/>
              <a:t>)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mendapat</a:t>
            </a:r>
            <a:r>
              <a:rPr lang="en-US" sz="1600" dirty="0"/>
              <a:t> wang </a:t>
            </a:r>
            <a:r>
              <a:rPr lang="en-US" sz="1600" dirty="0" err="1"/>
              <a:t>tunai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RM150 </a:t>
            </a:r>
            <a:r>
              <a:rPr lang="en-US" sz="1600" dirty="0" err="1"/>
              <a:t>sahaja</a:t>
            </a:r>
            <a:r>
              <a:rPr lang="en-US" sz="1600" dirty="0"/>
              <a:t>.( one-off)</a:t>
            </a:r>
            <a:br>
              <a:rPr lang="en-US" sz="1600" dirty="0"/>
            </a:br>
            <a:endParaRPr lang="en-US" sz="1600" dirty="0"/>
          </a:p>
          <a:p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(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Sistem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MY" sz="1600" b="0" i="0" dirty="0" err="1">
                <a:solidFill>
                  <a:srgbClr val="040C28"/>
                </a:solidFill>
                <a:effectLst/>
                <a:latin typeface="Google Sans"/>
              </a:rPr>
              <a:t>eKasih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ialah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satu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sistem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pangkalan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data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keluarga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miskin yang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diwujudkan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di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peringkat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nasional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bagi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membantu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merancang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melaksana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dan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memantau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program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kemiskinan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Ringkasnya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bantuan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MY" sz="1600" b="0" i="0" dirty="0" err="1">
                <a:solidFill>
                  <a:srgbClr val="040C28"/>
                </a:solidFill>
                <a:effectLst/>
                <a:latin typeface="Google Sans"/>
              </a:rPr>
              <a:t>eKasih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adalah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untuk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mereka</a:t>
            </a:r>
            <a:r>
              <a:rPr lang="en-MY" sz="1600" b="0" i="0" dirty="0">
                <a:solidFill>
                  <a:srgbClr val="202124"/>
                </a:solidFill>
                <a:effectLst/>
                <a:latin typeface="Google Sans"/>
              </a:rPr>
              <a:t> yang miskin </a:t>
            </a:r>
            <a:r>
              <a:rPr lang="en-MY" sz="1600" b="0" i="0" dirty="0" err="1">
                <a:solidFill>
                  <a:srgbClr val="202124"/>
                </a:solidFill>
                <a:effectLst/>
                <a:latin typeface="Google Sans"/>
              </a:rPr>
              <a:t>tegar</a:t>
            </a:r>
            <a:r>
              <a:rPr lang="en-US" sz="1600" dirty="0"/>
              <a:t>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6461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842C-BA9B-4335-B0AA-27E96C02527D}"/>
              </a:ext>
            </a:extLst>
          </p:cNvPr>
          <p:cNvSpPr txBox="1">
            <a:spLocks/>
          </p:cNvSpPr>
          <p:nvPr/>
        </p:nvSpPr>
        <p:spPr>
          <a:xfrm>
            <a:off x="685800" y="685801"/>
            <a:ext cx="77724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u="sng" dirty="0"/>
              <a:t>KWAPM ( DMOA)- EDAMAK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01851-E81B-42A4-97FD-9D953B0D8D08}"/>
              </a:ext>
            </a:extLst>
          </p:cNvPr>
          <p:cNvSpPr txBox="1">
            <a:spLocks/>
          </p:cNvSpPr>
          <p:nvPr/>
        </p:nvSpPr>
        <p:spPr>
          <a:xfrm>
            <a:off x="304800" y="1828800"/>
            <a:ext cx="7772400" cy="2971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>
                <a:solidFill>
                  <a:srgbClr val="404040"/>
                </a:solidFill>
                <a:latin typeface="Helvetica Neue"/>
              </a:rPr>
              <a:t>-</a:t>
            </a:r>
            <a:r>
              <a:rPr lang="nn-NO" sz="2600">
                <a:solidFill>
                  <a:srgbClr val="404040"/>
                </a:solidFill>
                <a:latin typeface="Helvetica Neue"/>
              </a:rPr>
              <a:t>Data Murid Orang Asli sama ada berstatus Miskin dan Miskin Tegar( Data dikenalpasti melalui sistem APDM- Aplikasi Pengurusan Data Murid).</a:t>
            </a:r>
          </a:p>
          <a:p>
            <a:endParaRPr lang="nn-NO" sz="2600">
              <a:solidFill>
                <a:srgbClr val="404040"/>
              </a:solidFill>
              <a:latin typeface="Helvetica Neue"/>
            </a:endParaRPr>
          </a:p>
          <a:p>
            <a:r>
              <a:rPr lang="en-US" sz="2600"/>
              <a:t>- Senarai murid yang berjaya dapat KWAPM ( DMOA) akan mendapat wang tunai sebanyak RM150 sahaja.( one-off)</a:t>
            </a:r>
            <a:br>
              <a:rPr lang="en-US" sz="2600"/>
            </a:br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68063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D102A-6527-4924-8C86-8E72B0AE5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5" t="13959" r="23853" b="10917"/>
          <a:stretch/>
        </p:blipFill>
        <p:spPr>
          <a:xfrm>
            <a:off x="2394280" y="814500"/>
            <a:ext cx="4644190" cy="3862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97B5E9-EDBC-4502-9AA8-640A4BEEC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5" t="22150" r="22105" b="59596"/>
          <a:stretch/>
        </p:blipFill>
        <p:spPr>
          <a:xfrm>
            <a:off x="2219825" y="4576737"/>
            <a:ext cx="5101391" cy="938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A5004-4B86-4FC6-BED2-15C0EE1BADEB}"/>
              </a:ext>
            </a:extLst>
          </p:cNvPr>
          <p:cNvSpPr txBox="1"/>
          <p:nvPr/>
        </p:nvSpPr>
        <p:spPr>
          <a:xfrm>
            <a:off x="938463" y="445168"/>
            <a:ext cx="766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u="sng" dirty="0" err="1"/>
              <a:t>Kwapm</a:t>
            </a:r>
            <a:r>
              <a:rPr lang="en-MY" u="sng" dirty="0"/>
              <a:t> </a:t>
            </a:r>
            <a:r>
              <a:rPr lang="en-MY" u="sng" dirty="0" err="1"/>
              <a:t>kecemasan</a:t>
            </a:r>
            <a:r>
              <a:rPr lang="en-MY" u="sng" dirty="0"/>
              <a:t>:- </a:t>
            </a:r>
            <a:r>
              <a:rPr lang="en-MY" dirty="0" err="1"/>
              <a:t>permohonan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2/3 </a:t>
            </a:r>
            <a:r>
              <a:rPr lang="en-MY" dirty="0" err="1"/>
              <a:t>bulan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tarikh</a:t>
            </a:r>
            <a:r>
              <a:rPr lang="en-MY" dirty="0"/>
              <a:t> </a:t>
            </a:r>
            <a:r>
              <a:rPr lang="en-MY" dirty="0" err="1"/>
              <a:t>kejadian</a:t>
            </a:r>
            <a:r>
              <a:rPr lang="en-MY" dirty="0"/>
              <a:t>/ </a:t>
            </a:r>
            <a:r>
              <a:rPr lang="en-MY" dirty="0" err="1"/>
              <a:t>kes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0AEDB-2226-46C3-9997-3734A386FC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509" b="18794"/>
          <a:stretch/>
        </p:blipFill>
        <p:spPr>
          <a:xfrm>
            <a:off x="2246767" y="5322514"/>
            <a:ext cx="4939215" cy="14419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2B8B9-0C3E-4A29-8A95-684FE8680DA4}"/>
              </a:ext>
            </a:extLst>
          </p:cNvPr>
          <p:cNvSpPr txBox="1"/>
          <p:nvPr/>
        </p:nvSpPr>
        <p:spPr>
          <a:xfrm>
            <a:off x="590843" y="2419643"/>
            <a:ext cx="180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*Jika </a:t>
            </a:r>
            <a:r>
              <a:rPr lang="en-MY" dirty="0" err="1"/>
              <a:t>tiada</a:t>
            </a:r>
            <a:r>
              <a:rPr lang="en-MY" dirty="0"/>
              <a:t> </a:t>
            </a:r>
            <a:r>
              <a:rPr lang="en-MY" dirty="0" err="1"/>
              <a:t>pindaan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1019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E584A-2327-1D39-3DCE-B5478ACA2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6" t="11887" r="33539" b="14086"/>
          <a:stretch/>
        </p:blipFill>
        <p:spPr>
          <a:xfrm>
            <a:off x="3502854" y="76511"/>
            <a:ext cx="5261318" cy="67139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7AD69-9C00-4BF3-DE3C-28392B14219D}"/>
              </a:ext>
            </a:extLst>
          </p:cNvPr>
          <p:cNvSpPr txBox="1"/>
          <p:nvPr/>
        </p:nvSpPr>
        <p:spPr>
          <a:xfrm>
            <a:off x="379828" y="422031"/>
            <a:ext cx="3094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Jika </a:t>
            </a:r>
            <a:r>
              <a:rPr lang="en-MY" dirty="0" err="1"/>
              <a:t>mohon</a:t>
            </a:r>
            <a:r>
              <a:rPr lang="en-MY" dirty="0"/>
              <a:t> </a:t>
            </a:r>
            <a:r>
              <a:rPr lang="en-MY" dirty="0" err="1"/>
              <a:t>Kwapm</a:t>
            </a:r>
            <a:r>
              <a:rPr lang="en-MY" dirty="0"/>
              <a:t> </a:t>
            </a:r>
            <a:r>
              <a:rPr lang="en-MY" dirty="0" err="1"/>
              <a:t>Kecemasan</a:t>
            </a:r>
            <a:r>
              <a:rPr lang="en-MY" dirty="0"/>
              <a:t>, </a:t>
            </a:r>
            <a:r>
              <a:rPr lang="en-MY" dirty="0" err="1"/>
              <a:t>dokumen</a:t>
            </a:r>
            <a:r>
              <a:rPr lang="en-MY" dirty="0"/>
              <a:t> </a:t>
            </a:r>
            <a:r>
              <a:rPr lang="en-MY" dirty="0" err="1"/>
              <a:t>sokongan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dihantar</a:t>
            </a:r>
            <a:r>
              <a:rPr lang="en-MY" dirty="0"/>
              <a:t> </a:t>
            </a:r>
            <a:r>
              <a:rPr lang="en-MY" dirty="0" err="1"/>
              <a:t>bersama</a:t>
            </a:r>
            <a:r>
              <a:rPr lang="en-MY" dirty="0"/>
              <a:t> </a:t>
            </a:r>
            <a:r>
              <a:rPr lang="en-MY" dirty="0" err="1"/>
              <a:t>borang</a:t>
            </a:r>
            <a:r>
              <a:rPr lang="en-MY" dirty="0"/>
              <a:t> PB1 dan </a:t>
            </a:r>
            <a:r>
              <a:rPr lang="en-MY" dirty="0" err="1"/>
              <a:t>borang</a:t>
            </a:r>
            <a:r>
              <a:rPr lang="en-MY" dirty="0"/>
              <a:t> PB2.</a:t>
            </a:r>
          </a:p>
        </p:txBody>
      </p:sp>
    </p:spTree>
    <p:extLst>
      <p:ext uri="{BB962C8B-B14F-4D97-AF65-F5344CB8AC3E}">
        <p14:creationId xmlns:p14="http://schemas.microsoft.com/office/powerpoint/2010/main" val="383819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2410</Words>
  <Application>Microsoft Office PowerPoint</Application>
  <PresentationFormat>On-screen Show (4:3)</PresentationFormat>
  <Paragraphs>127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Times New Roman</vt:lpstr>
      <vt:lpstr>Lucida Sans</vt:lpstr>
      <vt:lpstr>Times New Roman</vt:lpstr>
      <vt:lpstr>Google Sans</vt:lpstr>
      <vt:lpstr>Calibri Light</vt:lpstr>
      <vt:lpstr>Arial</vt:lpstr>
      <vt:lpstr>Helvetica Neue</vt:lpstr>
      <vt:lpstr>Office Theme</vt:lpstr>
      <vt:lpstr>TAKLIMAT BIASISWA  2024</vt:lpstr>
      <vt:lpstr>PowerPoint Presentation</vt:lpstr>
      <vt:lpstr>Bantuan KWAPM tahun 2024 masih menggunakan PGK Makanan 2019 mulai Penggal 1, kohort  2022/2023 -SURAT KPM.400-3/1/85 Jld. 14 (11)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EMBPK/EMK (ELAUN MURID BERKEPERLUAN KHAS/ Elaun Murid Khas)-* Jika tiada pindaan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Borang pengesahan pendapatan- Borang Pb 2  (Jika ibu bapa/ penjaga pemohon tiada penyata gaji bulanan)</vt:lpstr>
      <vt:lpstr>Senarai pegawai yang boleh sahkan borang pengesahan pendapatan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Borang – borang permohonan dan dokumen yang tak lengkap atau hantar lewat dari  tarikh tutup permohonan tidak dapat diproses. Harap maklum. Sekian, terima kasih.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TAKLIMAT BIASISWA</dc:title>
  <dc:creator>chuah tsung sean</dc:creator>
  <cp:lastModifiedBy>chuah tsung sean</cp:lastModifiedBy>
  <cp:revision>139</cp:revision>
  <cp:lastPrinted>2022-01-16T09:18:30Z</cp:lastPrinted>
  <dcterms:created xsi:type="dcterms:W3CDTF">2016-11-24T09:01:00Z</dcterms:created>
  <dcterms:modified xsi:type="dcterms:W3CDTF">2024-03-10T06:04:58Z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1033-11.2.0.9127</vt:lpwstr>
  </property>
</Properties>
</file>